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70" r:id="rId6"/>
    <p:sldId id="271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FF"/>
    <a:srgbClr val="67695C"/>
    <a:srgbClr val="000000"/>
    <a:srgbClr val="00EA3D"/>
    <a:srgbClr val="FC6508"/>
    <a:srgbClr val="FF0505"/>
    <a:srgbClr val="F33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54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2F5550A-B2BE-4C93-8DB3-11BB0B4B6A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1EAA94A-480E-43BF-995E-0F59FBB3CAE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5ED1215-63BC-4348-8E97-4AA80C389E7F}" type="datetimeFigureOut">
              <a:rPr lang="it-IT"/>
              <a:pPr>
                <a:defRPr/>
              </a:pPr>
              <a:t>26/09/2023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6D4F71DB-E745-4256-A0F0-995AD507EC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D779369E-4F21-4ADC-8DE3-92C7FE4B33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5FB9E1-BBD7-47C6-AEB7-B2D106F5DF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5014BAF-A1D8-4D5A-8C3E-FDEB3FB94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A5B2EB4-73A7-4F48-A570-A01F4038924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>
            <a:extLst>
              <a:ext uri="{FF2B5EF4-FFF2-40B4-BE49-F238E27FC236}">
                <a16:creationId xmlns:a16="http://schemas.microsoft.com/office/drawing/2014/main" id="{7DA9E2AC-8BB3-48E0-99C3-914DA08CFE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egnaposto note 2">
            <a:extLst>
              <a:ext uri="{FF2B5EF4-FFF2-40B4-BE49-F238E27FC236}">
                <a16:creationId xmlns:a16="http://schemas.microsoft.com/office/drawing/2014/main" id="{7D3D5370-A620-4CEF-9A8D-8589E67F9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0244" name="Segnaposto numero diapositiva 3">
            <a:extLst>
              <a:ext uri="{FF2B5EF4-FFF2-40B4-BE49-F238E27FC236}">
                <a16:creationId xmlns:a16="http://schemas.microsoft.com/office/drawing/2014/main" id="{8C445B6A-898D-4DEB-97F0-F95A2CBF02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C5FD4D9-68A7-48EE-8F4D-57A42BF8D8A3}" type="slidenum">
              <a:rPr lang="it-IT" altLang="it-IT" smtClean="0"/>
              <a:pPr/>
              <a:t>6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EAC10C0-2827-4EAE-8F58-C743B5DD3E6E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D471C7FA-BF17-41DF-967B-ED2FABAF4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>
                <a:extLst>
                  <a:ext uri="{FF2B5EF4-FFF2-40B4-BE49-F238E27FC236}">
                    <a16:creationId xmlns:a16="http://schemas.microsoft.com/office/drawing/2014/main" id="{6DCD6D9E-9852-4B1E-8AFA-C1AA255E654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9366403F-6A37-42BB-A604-FC1160A6848F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14 w 3271"/>
                    <a:gd name="T1" fmla="*/ 1990 h 3075"/>
                    <a:gd name="T2" fmla="*/ 192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5 w 3271"/>
                    <a:gd name="T13" fmla="*/ 216 h 3075"/>
                    <a:gd name="T14" fmla="*/ 520 w 3271"/>
                    <a:gd name="T15" fmla="*/ 42 h 3075"/>
                    <a:gd name="T16" fmla="*/ 909 w 3271"/>
                    <a:gd name="T17" fmla="*/ 6 h 3075"/>
                    <a:gd name="T18" fmla="*/ 1358 w 3271"/>
                    <a:gd name="T19" fmla="*/ 102 h 3075"/>
                    <a:gd name="T20" fmla="*/ 1842 w 3271"/>
                    <a:gd name="T21" fmla="*/ 324 h 3075"/>
                    <a:gd name="T22" fmla="*/ 2314 w 3271"/>
                    <a:gd name="T23" fmla="*/ 659 h 3075"/>
                    <a:gd name="T24" fmla="*/ 2821 w 3271"/>
                    <a:gd name="T25" fmla="*/ 1187 h 3075"/>
                    <a:gd name="T26" fmla="*/ 3142 w 3271"/>
                    <a:gd name="T27" fmla="*/ 1702 h 3075"/>
                    <a:gd name="T28" fmla="*/ 3265 w 3271"/>
                    <a:gd name="T29" fmla="*/ 2008 h 3075"/>
                    <a:gd name="T30" fmla="*/ 3319 w 3271"/>
                    <a:gd name="T31" fmla="*/ 2302 h 3075"/>
                    <a:gd name="T32" fmla="*/ 3313 w 3271"/>
                    <a:gd name="T33" fmla="*/ 2565 h 3075"/>
                    <a:gd name="T34" fmla="*/ 3247 w 3271"/>
                    <a:gd name="T35" fmla="*/ 2781 h 3075"/>
                    <a:gd name="T36" fmla="*/ 3123 w 3271"/>
                    <a:gd name="T37" fmla="*/ 2961 h 3075"/>
                    <a:gd name="T38" fmla="*/ 2972 w 3271"/>
                    <a:gd name="T39" fmla="*/ 3075 h 3075"/>
                    <a:gd name="T40" fmla="*/ 3123 w 3271"/>
                    <a:gd name="T41" fmla="*/ 2967 h 3075"/>
                    <a:gd name="T42" fmla="*/ 3253 w 3271"/>
                    <a:gd name="T43" fmla="*/ 2787 h 3075"/>
                    <a:gd name="T44" fmla="*/ 3319 w 3271"/>
                    <a:gd name="T45" fmla="*/ 2565 h 3075"/>
                    <a:gd name="T46" fmla="*/ 3325 w 3271"/>
                    <a:gd name="T47" fmla="*/ 2302 h 3075"/>
                    <a:gd name="T48" fmla="*/ 3271 w 3271"/>
                    <a:gd name="T49" fmla="*/ 2008 h 3075"/>
                    <a:gd name="T50" fmla="*/ 3149 w 3271"/>
                    <a:gd name="T51" fmla="*/ 1702 h 3075"/>
                    <a:gd name="T52" fmla="*/ 2828 w 3271"/>
                    <a:gd name="T53" fmla="*/ 1181 h 3075"/>
                    <a:gd name="T54" fmla="*/ 2320 w 3271"/>
                    <a:gd name="T55" fmla="*/ 653 h 3075"/>
                    <a:gd name="T56" fmla="*/ 1842 w 3271"/>
                    <a:gd name="T57" fmla="*/ 318 h 3075"/>
                    <a:gd name="T58" fmla="*/ 1358 w 3271"/>
                    <a:gd name="T59" fmla="*/ 96 h 3075"/>
                    <a:gd name="T60" fmla="*/ 909 w 3271"/>
                    <a:gd name="T61" fmla="*/ 0 h 3075"/>
                    <a:gd name="T62" fmla="*/ 514 w 3271"/>
                    <a:gd name="T63" fmla="*/ 36 h 3075"/>
                    <a:gd name="T64" fmla="*/ 210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6 w 3271"/>
                    <a:gd name="T75" fmla="*/ 1474 h 3075"/>
                    <a:gd name="T76" fmla="*/ 359 w 3271"/>
                    <a:gd name="T77" fmla="*/ 1786 h 3075"/>
                    <a:gd name="T78" fmla="*/ 867 w 3271"/>
                    <a:gd name="T79" fmla="*/ 2380 h 3075"/>
                    <a:gd name="T80" fmla="*/ 1268 w 3271"/>
                    <a:gd name="T81" fmla="*/ 2709 h 3075"/>
                    <a:gd name="T82" fmla="*/ 1686 w 3271"/>
                    <a:gd name="T83" fmla="*/ 2961 h 3075"/>
                    <a:gd name="T84" fmla="*/ 1973 w 3271"/>
                    <a:gd name="T85" fmla="*/ 3075 h 3075"/>
                    <a:gd name="T86" fmla="*/ 1555 w 3271"/>
                    <a:gd name="T87" fmla="*/ 2889 h 3075"/>
                    <a:gd name="T88" fmla="*/ 1136 w 3271"/>
                    <a:gd name="T89" fmla="*/ 2607 h 3075"/>
                    <a:gd name="T90" fmla="*/ 867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34" name="Group 6">
                  <a:extLst>
                    <a:ext uri="{FF2B5EF4-FFF2-40B4-BE49-F238E27FC236}">
                      <a16:creationId xmlns:a16="http://schemas.microsoft.com/office/drawing/2014/main" id="{092CE0F6-ACD9-474C-8595-EAF6B916EF3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>
                    <a:extLst>
                      <a:ext uri="{FF2B5EF4-FFF2-40B4-BE49-F238E27FC236}">
                        <a16:creationId xmlns:a16="http://schemas.microsoft.com/office/drawing/2014/main" id="{421D4DF2-2183-4011-A064-EAE963ECEBC5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4018 w 3952"/>
                      <a:gd name="T1" fmla="*/ 2860 h 3501"/>
                      <a:gd name="T2" fmla="*/ 3982 w 3952"/>
                      <a:gd name="T3" fmla="*/ 2614 h 3501"/>
                      <a:gd name="T4" fmla="*/ 3911 w 3952"/>
                      <a:gd name="T5" fmla="*/ 2368 h 3501"/>
                      <a:gd name="T6" fmla="*/ 3797 w 3952"/>
                      <a:gd name="T7" fmla="*/ 2110 h 3501"/>
                      <a:gd name="T8" fmla="*/ 3659 w 3952"/>
                      <a:gd name="T9" fmla="*/ 1853 h 3501"/>
                      <a:gd name="T10" fmla="*/ 3495 w 3952"/>
                      <a:gd name="T11" fmla="*/ 1595 h 3501"/>
                      <a:gd name="T12" fmla="*/ 3301 w 3952"/>
                      <a:gd name="T13" fmla="*/ 1343 h 3501"/>
                      <a:gd name="T14" fmla="*/ 3079 w 3952"/>
                      <a:gd name="T15" fmla="*/ 1103 h 3501"/>
                      <a:gd name="T16" fmla="*/ 2769 w 3952"/>
                      <a:gd name="T17" fmla="*/ 815 h 3501"/>
                      <a:gd name="T18" fmla="*/ 2374 w 3952"/>
                      <a:gd name="T19" fmla="*/ 522 h 3501"/>
                      <a:gd name="T20" fmla="*/ 1979 w 3952"/>
                      <a:gd name="T21" fmla="*/ 288 h 3501"/>
                      <a:gd name="T22" fmla="*/ 1585 w 3952"/>
                      <a:gd name="T23" fmla="*/ 126 h 3501"/>
                      <a:gd name="T24" fmla="*/ 1208 w 3952"/>
                      <a:gd name="T25" fmla="*/ 24 h 3501"/>
                      <a:gd name="T26" fmla="*/ 855 w 3952"/>
                      <a:gd name="T27" fmla="*/ 0 h 3501"/>
                      <a:gd name="T28" fmla="*/ 538 w 3952"/>
                      <a:gd name="T29" fmla="*/ 48 h 3501"/>
                      <a:gd name="T30" fmla="*/ 269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5 w 3952"/>
                      <a:gd name="T39" fmla="*/ 174 h 3501"/>
                      <a:gd name="T40" fmla="*/ 538 w 3952"/>
                      <a:gd name="T41" fmla="*/ 48 h 3501"/>
                      <a:gd name="T42" fmla="*/ 855 w 3952"/>
                      <a:gd name="T43" fmla="*/ 6 h 3501"/>
                      <a:gd name="T44" fmla="*/ 1208 w 3952"/>
                      <a:gd name="T45" fmla="*/ 30 h 3501"/>
                      <a:gd name="T46" fmla="*/ 1585 w 3952"/>
                      <a:gd name="T47" fmla="*/ 132 h 3501"/>
                      <a:gd name="T48" fmla="*/ 1979 w 3952"/>
                      <a:gd name="T49" fmla="*/ 294 h 3501"/>
                      <a:gd name="T50" fmla="*/ 2374 w 3952"/>
                      <a:gd name="T51" fmla="*/ 528 h 3501"/>
                      <a:gd name="T52" fmla="*/ 2763 w 3952"/>
                      <a:gd name="T53" fmla="*/ 821 h 3501"/>
                      <a:gd name="T54" fmla="*/ 3186 w 3952"/>
                      <a:gd name="T55" fmla="*/ 1223 h 3501"/>
                      <a:gd name="T56" fmla="*/ 3396 w 3952"/>
                      <a:gd name="T57" fmla="*/ 1469 h 3501"/>
                      <a:gd name="T58" fmla="*/ 3576 w 3952"/>
                      <a:gd name="T59" fmla="*/ 1727 h 3501"/>
                      <a:gd name="T60" fmla="*/ 3731 w 3952"/>
                      <a:gd name="T61" fmla="*/ 1984 h 3501"/>
                      <a:gd name="T62" fmla="*/ 3856 w 3952"/>
                      <a:gd name="T63" fmla="*/ 2236 h 3501"/>
                      <a:gd name="T64" fmla="*/ 3947 w 3952"/>
                      <a:gd name="T65" fmla="*/ 2494 h 3501"/>
                      <a:gd name="T66" fmla="*/ 4006 w 3952"/>
                      <a:gd name="T67" fmla="*/ 2740 h 3501"/>
                      <a:gd name="T68" fmla="*/ 4024 w 3952"/>
                      <a:gd name="T69" fmla="*/ 2973 h 3501"/>
                      <a:gd name="T70" fmla="*/ 3994 w 3952"/>
                      <a:gd name="T71" fmla="*/ 3255 h 3501"/>
                      <a:gd name="T72" fmla="*/ 3905 w 3952"/>
                      <a:gd name="T73" fmla="*/ 3501 h 3501"/>
                      <a:gd name="T74" fmla="*/ 3958 w 3952"/>
                      <a:gd name="T75" fmla="*/ 3387 h 3501"/>
                      <a:gd name="T76" fmla="*/ 4018 w 3952"/>
                      <a:gd name="T77" fmla="*/ 3123 h 3501"/>
                      <a:gd name="T78" fmla="*/ 4024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6" name="Freeform 8">
                    <a:extLst>
                      <a:ext uri="{FF2B5EF4-FFF2-40B4-BE49-F238E27FC236}">
                        <a16:creationId xmlns:a16="http://schemas.microsoft.com/office/drawing/2014/main" id="{76E7CBFC-1926-4527-AA31-AB4FE1C7950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88 w 3791"/>
                      <a:gd name="T1" fmla="*/ 2416 h 3363"/>
                      <a:gd name="T2" fmla="*/ 425 w 3791"/>
                      <a:gd name="T3" fmla="*/ 2062 h 3363"/>
                      <a:gd name="T4" fmla="*/ 221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5 w 3791"/>
                      <a:gd name="T15" fmla="*/ 246 h 3363"/>
                      <a:gd name="T16" fmla="*/ 592 w 3791"/>
                      <a:gd name="T17" fmla="*/ 48 h 3363"/>
                      <a:gd name="T18" fmla="*/ 1046 w 3791"/>
                      <a:gd name="T19" fmla="*/ 6 h 3363"/>
                      <a:gd name="T20" fmla="*/ 1573 w 3791"/>
                      <a:gd name="T21" fmla="*/ 120 h 3363"/>
                      <a:gd name="T22" fmla="*/ 2129 w 3791"/>
                      <a:gd name="T23" fmla="*/ 378 h 3363"/>
                      <a:gd name="T24" fmla="*/ 2679 w 3791"/>
                      <a:gd name="T25" fmla="*/ 773 h 3363"/>
                      <a:gd name="T26" fmla="*/ 3175 w 3791"/>
                      <a:gd name="T27" fmla="*/ 1265 h 3363"/>
                      <a:gd name="T28" fmla="*/ 3444 w 3791"/>
                      <a:gd name="T29" fmla="*/ 1625 h 3363"/>
                      <a:gd name="T30" fmla="*/ 3649 w 3791"/>
                      <a:gd name="T31" fmla="*/ 1984 h 3363"/>
                      <a:gd name="T32" fmla="*/ 3791 w 3791"/>
                      <a:gd name="T33" fmla="*/ 2344 h 3363"/>
                      <a:gd name="T34" fmla="*/ 3857 w 3791"/>
                      <a:gd name="T35" fmla="*/ 2686 h 3363"/>
                      <a:gd name="T36" fmla="*/ 3821 w 3791"/>
                      <a:gd name="T37" fmla="*/ 3105 h 3363"/>
                      <a:gd name="T38" fmla="*/ 3700 w 3791"/>
                      <a:gd name="T39" fmla="*/ 3363 h 3363"/>
                      <a:gd name="T40" fmla="*/ 3851 w 3791"/>
                      <a:gd name="T41" fmla="*/ 2967 h 3363"/>
                      <a:gd name="T42" fmla="*/ 3863 w 3791"/>
                      <a:gd name="T43" fmla="*/ 2794 h 3363"/>
                      <a:gd name="T44" fmla="*/ 3821 w 3791"/>
                      <a:gd name="T45" fmla="*/ 2458 h 3363"/>
                      <a:gd name="T46" fmla="*/ 3707 w 3791"/>
                      <a:gd name="T47" fmla="*/ 2104 h 3363"/>
                      <a:gd name="T48" fmla="*/ 3522 w 3791"/>
                      <a:gd name="T49" fmla="*/ 1739 h 3363"/>
                      <a:gd name="T50" fmla="*/ 3271 w 3791"/>
                      <a:gd name="T51" fmla="*/ 1385 h 3363"/>
                      <a:gd name="T52" fmla="*/ 2858 w 3791"/>
                      <a:gd name="T53" fmla="*/ 929 h 3363"/>
                      <a:gd name="T54" fmla="*/ 2314 w 3791"/>
                      <a:gd name="T55" fmla="*/ 492 h 3363"/>
                      <a:gd name="T56" fmla="*/ 1754 w 3791"/>
                      <a:gd name="T57" fmla="*/ 192 h 3363"/>
                      <a:gd name="T58" fmla="*/ 1214 w 3791"/>
                      <a:gd name="T59" fmla="*/ 24 h 3363"/>
                      <a:gd name="T60" fmla="*/ 729 w 3791"/>
                      <a:gd name="T61" fmla="*/ 12 h 3363"/>
                      <a:gd name="T62" fmla="*/ 341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7 w 3791"/>
                      <a:gd name="T73" fmla="*/ 1583 h 3363"/>
                      <a:gd name="T74" fmla="*/ 347 w 3791"/>
                      <a:gd name="T75" fmla="*/ 1942 h 3363"/>
                      <a:gd name="T76" fmla="*/ 592 w 3791"/>
                      <a:gd name="T77" fmla="*/ 2302 h 3363"/>
                      <a:gd name="T78" fmla="*/ 1005 w 3791"/>
                      <a:gd name="T79" fmla="*/ 2758 h 3363"/>
                      <a:gd name="T80" fmla="*/ 1626 w 3791"/>
                      <a:gd name="T81" fmla="*/ 3237 h 3363"/>
                      <a:gd name="T82" fmla="*/ 1626 w 3791"/>
                      <a:gd name="T83" fmla="*/ 3237 h 3363"/>
                      <a:gd name="T84" fmla="*/ 1011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7" name="Freeform 9">
                    <a:extLst>
                      <a:ext uri="{FF2B5EF4-FFF2-40B4-BE49-F238E27FC236}">
                        <a16:creationId xmlns:a16="http://schemas.microsoft.com/office/drawing/2014/main" id="{F7970F72-F467-47EC-AFC8-91A2D5A9A99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50 w 3527"/>
                      <a:gd name="T1" fmla="*/ 2146 h 3225"/>
                      <a:gd name="T2" fmla="*/ 323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23 w 3527"/>
                      <a:gd name="T15" fmla="*/ 150 h 3225"/>
                      <a:gd name="T16" fmla="*/ 681 w 3527"/>
                      <a:gd name="T17" fmla="*/ 12 h 3225"/>
                      <a:gd name="T18" fmla="*/ 1132 w 3527"/>
                      <a:gd name="T19" fmla="*/ 24 h 3225"/>
                      <a:gd name="T20" fmla="*/ 1638 w 3527"/>
                      <a:gd name="T21" fmla="*/ 174 h 3225"/>
                      <a:gd name="T22" fmla="*/ 2158 w 3527"/>
                      <a:gd name="T23" fmla="*/ 456 h 3225"/>
                      <a:gd name="T24" fmla="*/ 2661 w 3527"/>
                      <a:gd name="T25" fmla="*/ 857 h 3225"/>
                      <a:gd name="T26" fmla="*/ 3133 w 3527"/>
                      <a:gd name="T27" fmla="*/ 1391 h 3225"/>
                      <a:gd name="T28" fmla="*/ 3336 w 3527"/>
                      <a:gd name="T29" fmla="*/ 1726 h 3225"/>
                      <a:gd name="T30" fmla="*/ 3492 w 3527"/>
                      <a:gd name="T31" fmla="*/ 2062 h 3225"/>
                      <a:gd name="T32" fmla="*/ 3575 w 3527"/>
                      <a:gd name="T33" fmla="*/ 2386 h 3225"/>
                      <a:gd name="T34" fmla="*/ 3587 w 3527"/>
                      <a:gd name="T35" fmla="*/ 2680 h 3225"/>
                      <a:gd name="T36" fmla="*/ 3540 w 3527"/>
                      <a:gd name="T37" fmla="*/ 2931 h 3225"/>
                      <a:gd name="T38" fmla="*/ 3425 w 3527"/>
                      <a:gd name="T39" fmla="*/ 3141 h 3225"/>
                      <a:gd name="T40" fmla="*/ 3342 w 3527"/>
                      <a:gd name="T41" fmla="*/ 3225 h 3225"/>
                      <a:gd name="T42" fmla="*/ 3372 w 3527"/>
                      <a:gd name="T43" fmla="*/ 3201 h 3225"/>
                      <a:gd name="T44" fmla="*/ 3510 w 3527"/>
                      <a:gd name="T45" fmla="*/ 3009 h 3225"/>
                      <a:gd name="T46" fmla="*/ 3581 w 3527"/>
                      <a:gd name="T47" fmla="*/ 2769 h 3225"/>
                      <a:gd name="T48" fmla="*/ 3587 w 3527"/>
                      <a:gd name="T49" fmla="*/ 2488 h 3225"/>
                      <a:gd name="T50" fmla="*/ 3528 w 3527"/>
                      <a:gd name="T51" fmla="*/ 2170 h 3225"/>
                      <a:gd name="T52" fmla="*/ 3398 w 3527"/>
                      <a:gd name="T53" fmla="*/ 1834 h 3225"/>
                      <a:gd name="T54" fmla="*/ 3205 w 3527"/>
                      <a:gd name="T55" fmla="*/ 1499 h 3225"/>
                      <a:gd name="T56" fmla="*/ 2870 w 3527"/>
                      <a:gd name="T57" fmla="*/ 1061 h 3225"/>
                      <a:gd name="T58" fmla="*/ 2326 w 3527"/>
                      <a:gd name="T59" fmla="*/ 575 h 3225"/>
                      <a:gd name="T60" fmla="*/ 1811 w 3527"/>
                      <a:gd name="T61" fmla="*/ 252 h 3225"/>
                      <a:gd name="T62" fmla="*/ 1297 w 3527"/>
                      <a:gd name="T63" fmla="*/ 60 h 3225"/>
                      <a:gd name="T64" fmla="*/ 825 w 3527"/>
                      <a:gd name="T65" fmla="*/ 0 h 3225"/>
                      <a:gd name="T66" fmla="*/ 424 w 3527"/>
                      <a:gd name="T67" fmla="*/ 84 h 3225"/>
                      <a:gd name="T68" fmla="*/ 173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7 w 3527"/>
                      <a:gd name="T79" fmla="*/ 1708 h 3225"/>
                      <a:gd name="T80" fmla="*/ 460 w 3527"/>
                      <a:gd name="T81" fmla="*/ 2038 h 3225"/>
                      <a:gd name="T82" fmla="*/ 932 w 3527"/>
                      <a:gd name="T83" fmla="*/ 2572 h 3225"/>
                      <a:gd name="T84" fmla="*/ 1279 w 3527"/>
                      <a:gd name="T85" fmla="*/ 2865 h 3225"/>
                      <a:gd name="T86" fmla="*/ 1638 w 3527"/>
                      <a:gd name="T87" fmla="*/ 3099 h 3225"/>
                      <a:gd name="T88" fmla="*/ 1889 w 3527"/>
                      <a:gd name="T89" fmla="*/ 3225 h 3225"/>
                      <a:gd name="T90" fmla="*/ 1524 w 3527"/>
                      <a:gd name="T91" fmla="*/ 3027 h 3225"/>
                      <a:gd name="T92" fmla="*/ 1166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38" name="Group 10">
                    <a:extLst>
                      <a:ext uri="{FF2B5EF4-FFF2-40B4-BE49-F238E27FC236}">
                        <a16:creationId xmlns:a16="http://schemas.microsoft.com/office/drawing/2014/main" id="{3DFDA106-70EC-4CE4-B952-65949FD50D2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>
                      <a:extLst>
                        <a:ext uri="{FF2B5EF4-FFF2-40B4-BE49-F238E27FC236}">
                          <a16:creationId xmlns:a16="http://schemas.microsoft.com/office/drawing/2014/main" id="{176B56D1-60C2-4151-8699-8B48AC481BDC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323 w 4251"/>
                        <a:gd name="T1" fmla="*/ 3237 h 3794"/>
                        <a:gd name="T2" fmla="*/ 4281 w 4251"/>
                        <a:gd name="T3" fmla="*/ 2961 h 3794"/>
                        <a:gd name="T4" fmla="*/ 4198 w 4251"/>
                        <a:gd name="T5" fmla="*/ 2679 h 3794"/>
                        <a:gd name="T6" fmla="*/ 4072 w 4251"/>
                        <a:gd name="T7" fmla="*/ 2391 h 3794"/>
                        <a:gd name="T8" fmla="*/ 3917 w 4251"/>
                        <a:gd name="T9" fmla="*/ 2098 h 3794"/>
                        <a:gd name="T10" fmla="*/ 3725 w 4251"/>
                        <a:gd name="T11" fmla="*/ 1810 h 3794"/>
                        <a:gd name="T12" fmla="*/ 3504 w 4251"/>
                        <a:gd name="T13" fmla="*/ 1528 h 3794"/>
                        <a:gd name="T14" fmla="*/ 3253 w 4251"/>
                        <a:gd name="T15" fmla="*/ 1252 h 3794"/>
                        <a:gd name="T16" fmla="*/ 2912 w 4251"/>
                        <a:gd name="T17" fmla="*/ 935 h 3794"/>
                        <a:gd name="T18" fmla="*/ 2479 w 4251"/>
                        <a:gd name="T19" fmla="*/ 605 h 3794"/>
                        <a:gd name="T20" fmla="*/ 2027 w 4251"/>
                        <a:gd name="T21" fmla="*/ 341 h 3794"/>
                        <a:gd name="T22" fmla="*/ 1579 w 4251"/>
                        <a:gd name="T23" fmla="*/ 143 h 3794"/>
                        <a:gd name="T24" fmla="*/ 1142 w 4251"/>
                        <a:gd name="T25" fmla="*/ 35 h 3794"/>
                        <a:gd name="T26" fmla="*/ 753 w 4251"/>
                        <a:gd name="T27" fmla="*/ 0 h 3794"/>
                        <a:gd name="T28" fmla="*/ 407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9 w 4251"/>
                        <a:gd name="T35" fmla="*/ 101 h 3794"/>
                        <a:gd name="T36" fmla="*/ 598 w 4251"/>
                        <a:gd name="T37" fmla="*/ 18 h 3794"/>
                        <a:gd name="T38" fmla="*/ 975 w 4251"/>
                        <a:gd name="T39" fmla="*/ 18 h 3794"/>
                        <a:gd name="T40" fmla="*/ 1381 w 4251"/>
                        <a:gd name="T41" fmla="*/ 95 h 3794"/>
                        <a:gd name="T42" fmla="*/ 1814 w 4251"/>
                        <a:gd name="T43" fmla="*/ 245 h 3794"/>
                        <a:gd name="T44" fmla="*/ 2254 w 4251"/>
                        <a:gd name="T45" fmla="*/ 467 h 3794"/>
                        <a:gd name="T46" fmla="*/ 2691 w 4251"/>
                        <a:gd name="T47" fmla="*/ 761 h 3794"/>
                        <a:gd name="T48" fmla="*/ 3115 w 4251"/>
                        <a:gd name="T49" fmla="*/ 1120 h 3794"/>
                        <a:gd name="T50" fmla="*/ 3378 w 4251"/>
                        <a:gd name="T51" fmla="*/ 1390 h 3794"/>
                        <a:gd name="T52" fmla="*/ 3618 w 4251"/>
                        <a:gd name="T53" fmla="*/ 1666 h 3794"/>
                        <a:gd name="T54" fmla="*/ 3826 w 4251"/>
                        <a:gd name="T55" fmla="*/ 1954 h 3794"/>
                        <a:gd name="T56" fmla="*/ 3994 w 4251"/>
                        <a:gd name="T57" fmla="*/ 2247 h 3794"/>
                        <a:gd name="T58" fmla="*/ 4135 w 4251"/>
                        <a:gd name="T59" fmla="*/ 2535 h 3794"/>
                        <a:gd name="T60" fmla="*/ 4240 w 4251"/>
                        <a:gd name="T61" fmla="*/ 2823 h 3794"/>
                        <a:gd name="T62" fmla="*/ 4299 w 4251"/>
                        <a:gd name="T63" fmla="*/ 3105 h 3794"/>
                        <a:gd name="T64" fmla="*/ 4323 w 4251"/>
                        <a:gd name="T65" fmla="*/ 3368 h 3794"/>
                        <a:gd name="T66" fmla="*/ 4311 w 4251"/>
                        <a:gd name="T67" fmla="*/ 3590 h 3794"/>
                        <a:gd name="T68" fmla="*/ 4263 w 4251"/>
                        <a:gd name="T69" fmla="*/ 3794 h 3794"/>
                        <a:gd name="T70" fmla="*/ 4293 w 4251"/>
                        <a:gd name="T71" fmla="*/ 3692 h 3794"/>
                        <a:gd name="T72" fmla="*/ 4323 w 4251"/>
                        <a:gd name="T73" fmla="*/ 3482 h 3794"/>
                        <a:gd name="T74" fmla="*/ 4329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0" name="Group 12">
                      <a:extLst>
                        <a:ext uri="{FF2B5EF4-FFF2-40B4-BE49-F238E27FC236}">
                          <a16:creationId xmlns:a16="http://schemas.microsoft.com/office/drawing/2014/main" id="{CB172D62-1C5D-4DD2-BF9C-BECFCC4C294C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>
                        <a:extLst>
                          <a:ext uri="{FF2B5EF4-FFF2-40B4-BE49-F238E27FC236}">
                            <a16:creationId xmlns:a16="http://schemas.microsoft.com/office/drawing/2014/main" id="{0273C6E0-2EC1-4F6F-ADAD-758A2FFCCAA0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7 w 4108"/>
                          <a:gd name="T1" fmla="*/ 186 h 3657"/>
                          <a:gd name="T2" fmla="*/ 448 w 4108"/>
                          <a:gd name="T3" fmla="*/ 54 h 3657"/>
                          <a:gd name="T4" fmla="*/ 783 w 4108"/>
                          <a:gd name="T5" fmla="*/ 6 h 3657"/>
                          <a:gd name="T6" fmla="*/ 1160 w 4108"/>
                          <a:gd name="T7" fmla="*/ 36 h 3657"/>
                          <a:gd name="T8" fmla="*/ 1567 w 4108"/>
                          <a:gd name="T9" fmla="*/ 144 h 3657"/>
                          <a:gd name="T10" fmla="*/ 1985 w 4108"/>
                          <a:gd name="T11" fmla="*/ 324 h 3657"/>
                          <a:gd name="T12" fmla="*/ 2415 w 4108"/>
                          <a:gd name="T13" fmla="*/ 570 h 3657"/>
                          <a:gd name="T14" fmla="*/ 2834 w 4108"/>
                          <a:gd name="T15" fmla="*/ 888 h 3657"/>
                          <a:gd name="T16" fmla="*/ 3163 w 4108"/>
                          <a:gd name="T17" fmla="*/ 1193 h 3657"/>
                          <a:gd name="T18" fmla="*/ 3402 w 4108"/>
                          <a:gd name="T19" fmla="*/ 1451 h 3657"/>
                          <a:gd name="T20" fmla="*/ 3606 w 4108"/>
                          <a:gd name="T21" fmla="*/ 1721 h 3657"/>
                          <a:gd name="T22" fmla="*/ 3791 w 4108"/>
                          <a:gd name="T23" fmla="*/ 1997 h 3657"/>
                          <a:gd name="T24" fmla="*/ 3935 w 4108"/>
                          <a:gd name="T25" fmla="*/ 2272 h 3657"/>
                          <a:gd name="T26" fmla="*/ 4054 w 4108"/>
                          <a:gd name="T27" fmla="*/ 2548 h 3657"/>
                          <a:gd name="T28" fmla="*/ 4138 w 4108"/>
                          <a:gd name="T29" fmla="*/ 2818 h 3657"/>
                          <a:gd name="T30" fmla="*/ 4180 w 4108"/>
                          <a:gd name="T31" fmla="*/ 3070 h 3657"/>
                          <a:gd name="T32" fmla="*/ 4180 w 4108"/>
                          <a:gd name="T33" fmla="*/ 3321 h 3657"/>
                          <a:gd name="T34" fmla="*/ 4138 w 4108"/>
                          <a:gd name="T35" fmla="*/ 3549 h 3657"/>
                          <a:gd name="T36" fmla="*/ 4108 w 4108"/>
                          <a:gd name="T37" fmla="*/ 3657 h 3657"/>
                          <a:gd name="T38" fmla="*/ 4168 w 4108"/>
                          <a:gd name="T39" fmla="*/ 3447 h 3657"/>
                          <a:gd name="T40" fmla="*/ 4186 w 4108"/>
                          <a:gd name="T41" fmla="*/ 3213 h 3657"/>
                          <a:gd name="T42" fmla="*/ 4180 w 4108"/>
                          <a:gd name="T43" fmla="*/ 3070 h 3657"/>
                          <a:gd name="T44" fmla="*/ 4138 w 4108"/>
                          <a:gd name="T45" fmla="*/ 2812 h 3657"/>
                          <a:gd name="T46" fmla="*/ 4060 w 4108"/>
                          <a:gd name="T47" fmla="*/ 2548 h 3657"/>
                          <a:gd name="T48" fmla="*/ 3941 w 4108"/>
                          <a:gd name="T49" fmla="*/ 2272 h 3657"/>
                          <a:gd name="T50" fmla="*/ 3797 w 4108"/>
                          <a:gd name="T51" fmla="*/ 1997 h 3657"/>
                          <a:gd name="T52" fmla="*/ 3612 w 4108"/>
                          <a:gd name="T53" fmla="*/ 1721 h 3657"/>
                          <a:gd name="T54" fmla="*/ 3408 w 4108"/>
                          <a:gd name="T55" fmla="*/ 1451 h 3657"/>
                          <a:gd name="T56" fmla="*/ 3169 w 4108"/>
                          <a:gd name="T57" fmla="*/ 1187 h 3657"/>
                          <a:gd name="T58" fmla="*/ 2846 w 4108"/>
                          <a:gd name="T59" fmla="*/ 888 h 3657"/>
                          <a:gd name="T60" fmla="*/ 2434 w 4108"/>
                          <a:gd name="T61" fmla="*/ 576 h 3657"/>
                          <a:gd name="T62" fmla="*/ 2003 w 4108"/>
                          <a:gd name="T63" fmla="*/ 330 h 3657"/>
                          <a:gd name="T64" fmla="*/ 1573 w 4108"/>
                          <a:gd name="T65" fmla="*/ 144 h 3657"/>
                          <a:gd name="T66" fmla="*/ 1154 w 4108"/>
                          <a:gd name="T67" fmla="*/ 30 h 3657"/>
                          <a:gd name="T68" fmla="*/ 765 w 4108"/>
                          <a:gd name="T69" fmla="*/ 0 h 3657"/>
                          <a:gd name="T70" fmla="*/ 437 w 4108"/>
                          <a:gd name="T71" fmla="*/ 54 h 3657"/>
                          <a:gd name="T72" fmla="*/ 167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2" name="Group 14">
                        <a:extLst>
                          <a:ext uri="{FF2B5EF4-FFF2-40B4-BE49-F238E27FC236}">
                            <a16:creationId xmlns:a16="http://schemas.microsoft.com/office/drawing/2014/main" id="{E30B7644-86FE-497E-BFF5-67B4D267CE4F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>
                          <a:extLst>
                            <a:ext uri="{FF2B5EF4-FFF2-40B4-BE49-F238E27FC236}">
                              <a16:creationId xmlns:a16="http://schemas.microsoft.com/office/drawing/2014/main" id="{71BCC6D1-4A0E-4036-980B-BCB4882595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4" name="Line 16">
                          <a:extLst>
                            <a:ext uri="{FF2B5EF4-FFF2-40B4-BE49-F238E27FC236}">
                              <a16:creationId xmlns:a16="http://schemas.microsoft.com/office/drawing/2014/main" id="{4254E0CC-A38D-4809-B791-B79C7DA9A24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5" name="Line 17">
                          <a:extLst>
                            <a:ext uri="{FF2B5EF4-FFF2-40B4-BE49-F238E27FC236}">
                              <a16:creationId xmlns:a16="http://schemas.microsoft.com/office/drawing/2014/main" id="{01E59843-6A58-46B9-883A-00185EE1E4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6" name="Line 18">
                          <a:extLst>
                            <a:ext uri="{FF2B5EF4-FFF2-40B4-BE49-F238E27FC236}">
                              <a16:creationId xmlns:a16="http://schemas.microsoft.com/office/drawing/2014/main" id="{0B0140D6-E3A3-46FE-8DC8-5F9C331377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7" name="Line 19">
                          <a:extLst>
                            <a:ext uri="{FF2B5EF4-FFF2-40B4-BE49-F238E27FC236}">
                              <a16:creationId xmlns:a16="http://schemas.microsoft.com/office/drawing/2014/main" id="{DE33D549-BB00-40F9-8515-F22645BAF4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8" name="Line 20">
                          <a:extLst>
                            <a:ext uri="{FF2B5EF4-FFF2-40B4-BE49-F238E27FC236}">
                              <a16:creationId xmlns:a16="http://schemas.microsoft.com/office/drawing/2014/main" id="{DACF0FEC-94D5-4103-A59C-0F3A086DD7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9" name="Line 21">
                          <a:extLst>
                            <a:ext uri="{FF2B5EF4-FFF2-40B4-BE49-F238E27FC236}">
                              <a16:creationId xmlns:a16="http://schemas.microsoft.com/office/drawing/2014/main" id="{D244151F-96CD-4EF9-9E49-B4656969774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0" name="Line 22">
                          <a:extLst>
                            <a:ext uri="{FF2B5EF4-FFF2-40B4-BE49-F238E27FC236}">
                              <a16:creationId xmlns:a16="http://schemas.microsoft.com/office/drawing/2014/main" id="{15C293AD-72FF-430A-A3EB-FB1C71051E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" name="Line 23">
                          <a:extLst>
                            <a:ext uri="{FF2B5EF4-FFF2-40B4-BE49-F238E27FC236}">
                              <a16:creationId xmlns:a16="http://schemas.microsoft.com/office/drawing/2014/main" id="{5016EB81-21BC-4690-90DA-C19160EABF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" name="Line 24">
                          <a:extLst>
                            <a:ext uri="{FF2B5EF4-FFF2-40B4-BE49-F238E27FC236}">
                              <a16:creationId xmlns:a16="http://schemas.microsoft.com/office/drawing/2014/main" id="{A4263679-EE9F-4701-903F-D2CBE362F66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3" name="Line 25">
                          <a:extLst>
                            <a:ext uri="{FF2B5EF4-FFF2-40B4-BE49-F238E27FC236}">
                              <a16:creationId xmlns:a16="http://schemas.microsoft.com/office/drawing/2014/main" id="{1FE91E3E-6F57-4AC2-9475-ADC0EBB3DA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4" name="Line 26">
                          <a:extLst>
                            <a:ext uri="{FF2B5EF4-FFF2-40B4-BE49-F238E27FC236}">
                              <a16:creationId xmlns:a16="http://schemas.microsoft.com/office/drawing/2014/main" id="{D732922B-EBEF-4EE5-BDD3-BD332F2061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5" name="Line 27">
                          <a:extLst>
                            <a:ext uri="{FF2B5EF4-FFF2-40B4-BE49-F238E27FC236}">
                              <a16:creationId xmlns:a16="http://schemas.microsoft.com/office/drawing/2014/main" id="{AB1358D0-5289-4991-926F-1FD05ECD84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6" name="Line 28">
                          <a:extLst>
                            <a:ext uri="{FF2B5EF4-FFF2-40B4-BE49-F238E27FC236}">
                              <a16:creationId xmlns:a16="http://schemas.microsoft.com/office/drawing/2014/main" id="{E52DE528-228C-4A89-983D-53DA3079AED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7" name="Line 29">
                          <a:extLst>
                            <a:ext uri="{FF2B5EF4-FFF2-40B4-BE49-F238E27FC236}">
                              <a16:creationId xmlns:a16="http://schemas.microsoft.com/office/drawing/2014/main" id="{27DC561A-C7D4-418A-BF2A-EA9AEEC9FF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8" name="Line 30">
                          <a:extLst>
                            <a:ext uri="{FF2B5EF4-FFF2-40B4-BE49-F238E27FC236}">
                              <a16:creationId xmlns:a16="http://schemas.microsoft.com/office/drawing/2014/main" id="{202A7227-E277-4326-ABC5-5E6D3313F8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9" name="Line 31">
                          <a:extLst>
                            <a:ext uri="{FF2B5EF4-FFF2-40B4-BE49-F238E27FC236}">
                              <a16:creationId xmlns:a16="http://schemas.microsoft.com/office/drawing/2014/main" id="{6C5371DF-91D2-4EF0-A914-1B387E0C274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" name="Line 32">
                          <a:extLst>
                            <a:ext uri="{FF2B5EF4-FFF2-40B4-BE49-F238E27FC236}">
                              <a16:creationId xmlns:a16="http://schemas.microsoft.com/office/drawing/2014/main" id="{707C5DE6-111F-4C3F-AFBF-65306E2645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" name="Line 33">
                          <a:extLst>
                            <a:ext uri="{FF2B5EF4-FFF2-40B4-BE49-F238E27FC236}">
                              <a16:creationId xmlns:a16="http://schemas.microsoft.com/office/drawing/2014/main" id="{91453153-8AA0-495A-8B24-2D772E51FC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" name="Line 34">
                          <a:extLst>
                            <a:ext uri="{FF2B5EF4-FFF2-40B4-BE49-F238E27FC236}">
                              <a16:creationId xmlns:a16="http://schemas.microsoft.com/office/drawing/2014/main" id="{8BDB4DA3-82F8-46A7-B20E-5D4EE4565CA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" name="Line 35">
                          <a:extLst>
                            <a:ext uri="{FF2B5EF4-FFF2-40B4-BE49-F238E27FC236}">
                              <a16:creationId xmlns:a16="http://schemas.microsoft.com/office/drawing/2014/main" id="{513B8C1E-5A0D-475C-97A5-8C9FF1DA8A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4" name="Line 36">
                          <a:extLst>
                            <a:ext uri="{FF2B5EF4-FFF2-40B4-BE49-F238E27FC236}">
                              <a16:creationId xmlns:a16="http://schemas.microsoft.com/office/drawing/2014/main" id="{2A7CCF71-754C-414D-9DDA-9D86944971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5" name="Line 37">
                          <a:extLst>
                            <a:ext uri="{FF2B5EF4-FFF2-40B4-BE49-F238E27FC236}">
                              <a16:creationId xmlns:a16="http://schemas.microsoft.com/office/drawing/2014/main" id="{AF324417-762A-481C-81F5-24C34F5269C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6" name="Line 38">
                          <a:extLst>
                            <a:ext uri="{FF2B5EF4-FFF2-40B4-BE49-F238E27FC236}">
                              <a16:creationId xmlns:a16="http://schemas.microsoft.com/office/drawing/2014/main" id="{F17B26BC-D231-4549-B3FC-E8E3B948B13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7" name="Line 39">
                          <a:extLst>
                            <a:ext uri="{FF2B5EF4-FFF2-40B4-BE49-F238E27FC236}">
                              <a16:creationId xmlns:a16="http://schemas.microsoft.com/office/drawing/2014/main" id="{0EDC927A-5A83-481E-92D4-386F35E262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8" name="Line 40">
                          <a:extLst>
                            <a:ext uri="{FF2B5EF4-FFF2-40B4-BE49-F238E27FC236}">
                              <a16:creationId xmlns:a16="http://schemas.microsoft.com/office/drawing/2014/main" id="{555D7367-77CA-4FE4-9A85-BF1FA0FA38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9" name="Line 41">
                          <a:extLst>
                            <a:ext uri="{FF2B5EF4-FFF2-40B4-BE49-F238E27FC236}">
                              <a16:creationId xmlns:a16="http://schemas.microsoft.com/office/drawing/2014/main" id="{9002DDA3-D8C5-4D05-AC61-D20C772E36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0" name="Line 42">
                          <a:extLst>
                            <a:ext uri="{FF2B5EF4-FFF2-40B4-BE49-F238E27FC236}">
                              <a16:creationId xmlns:a16="http://schemas.microsoft.com/office/drawing/2014/main" id="{C936AE94-42F2-4037-8BE6-8A7CBE9E57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1" name="Line 43">
                          <a:extLst>
                            <a:ext uri="{FF2B5EF4-FFF2-40B4-BE49-F238E27FC236}">
                              <a16:creationId xmlns:a16="http://schemas.microsoft.com/office/drawing/2014/main" id="{9FF988C6-9F40-4DD9-BE85-3D233D462F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2" name="Line 44">
                          <a:extLst>
                            <a:ext uri="{FF2B5EF4-FFF2-40B4-BE49-F238E27FC236}">
                              <a16:creationId xmlns:a16="http://schemas.microsoft.com/office/drawing/2014/main" id="{4C494B55-9D1C-4D00-8544-377D86502E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3" name="Line 45">
                          <a:extLst>
                            <a:ext uri="{FF2B5EF4-FFF2-40B4-BE49-F238E27FC236}">
                              <a16:creationId xmlns:a16="http://schemas.microsoft.com/office/drawing/2014/main" id="{FC498DD2-CD8F-4AA5-BDAD-3240C3D8B5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4" name="Line 46">
                          <a:extLst>
                            <a:ext uri="{FF2B5EF4-FFF2-40B4-BE49-F238E27FC236}">
                              <a16:creationId xmlns:a16="http://schemas.microsoft.com/office/drawing/2014/main" id="{5DC5F181-D4FC-4A1D-9547-FAAD2048D64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5" name="Line 47">
                          <a:extLst>
                            <a:ext uri="{FF2B5EF4-FFF2-40B4-BE49-F238E27FC236}">
                              <a16:creationId xmlns:a16="http://schemas.microsoft.com/office/drawing/2014/main" id="{0132EFF9-833C-4DE1-AD66-0292921A5FB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6" name="Line 48">
                          <a:extLst>
                            <a:ext uri="{FF2B5EF4-FFF2-40B4-BE49-F238E27FC236}">
                              <a16:creationId xmlns:a16="http://schemas.microsoft.com/office/drawing/2014/main" id="{4C7186C7-2AAD-4E9A-9A06-E9BE1475F6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7" name="Line 49">
                          <a:extLst>
                            <a:ext uri="{FF2B5EF4-FFF2-40B4-BE49-F238E27FC236}">
                              <a16:creationId xmlns:a16="http://schemas.microsoft.com/office/drawing/2014/main" id="{49D67B3B-39F0-424A-9340-A8E08A3817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8" name="Freeform 50">
                          <a:extLst>
                            <a:ext uri="{FF2B5EF4-FFF2-40B4-BE49-F238E27FC236}">
                              <a16:creationId xmlns:a16="http://schemas.microsoft.com/office/drawing/2014/main" id="{31B2A010-CC1A-4B5C-ADA4-E3F0026C5C9E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27 w 1537"/>
                            <a:gd name="T1" fmla="*/ 1264 h 1768"/>
                            <a:gd name="T2" fmla="*/ 1076 w 1537"/>
                            <a:gd name="T3" fmla="*/ 1402 h 1768"/>
                            <a:gd name="T4" fmla="*/ 1238 w 1537"/>
                            <a:gd name="T5" fmla="*/ 1528 h 1768"/>
                            <a:gd name="T6" fmla="*/ 1395 w 1537"/>
                            <a:gd name="T7" fmla="*/ 1654 h 1768"/>
                            <a:gd name="T8" fmla="*/ 1561 w 1537"/>
                            <a:gd name="T9" fmla="*/ 1768 h 1768"/>
                            <a:gd name="T10" fmla="*/ 1567 w 1537"/>
                            <a:gd name="T11" fmla="*/ 1768 h 1768"/>
                            <a:gd name="T12" fmla="*/ 1402 w 1537"/>
                            <a:gd name="T13" fmla="*/ 1654 h 1768"/>
                            <a:gd name="T14" fmla="*/ 1244 w 1537"/>
                            <a:gd name="T15" fmla="*/ 1534 h 1768"/>
                            <a:gd name="T16" fmla="*/ 1084 w 1537"/>
                            <a:gd name="T17" fmla="*/ 1402 h 1768"/>
                            <a:gd name="T18" fmla="*/ 933 w 1537"/>
                            <a:gd name="T19" fmla="*/ 1258 h 1768"/>
                            <a:gd name="T20" fmla="*/ 781 w 1537"/>
                            <a:gd name="T21" fmla="*/ 1115 h 1768"/>
                            <a:gd name="T22" fmla="*/ 640 w 1537"/>
                            <a:gd name="T23" fmla="*/ 959 h 1768"/>
                            <a:gd name="T24" fmla="*/ 508 w 1537"/>
                            <a:gd name="T25" fmla="*/ 803 h 1768"/>
                            <a:gd name="T26" fmla="*/ 383 w 1537"/>
                            <a:gd name="T27" fmla="*/ 647 h 1768"/>
                            <a:gd name="T28" fmla="*/ 275 w 1537"/>
                            <a:gd name="T29" fmla="*/ 485 h 1768"/>
                            <a:gd name="T30" fmla="*/ 173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73 w 1537"/>
                            <a:gd name="T41" fmla="*/ 335 h 1768"/>
                            <a:gd name="T42" fmla="*/ 275 w 1537"/>
                            <a:gd name="T43" fmla="*/ 491 h 1768"/>
                            <a:gd name="T44" fmla="*/ 383 w 1537"/>
                            <a:gd name="T45" fmla="*/ 653 h 1768"/>
                            <a:gd name="T46" fmla="*/ 508 w 1537"/>
                            <a:gd name="T47" fmla="*/ 809 h 1768"/>
                            <a:gd name="T48" fmla="*/ 640 w 1537"/>
                            <a:gd name="T49" fmla="*/ 965 h 1768"/>
                            <a:gd name="T50" fmla="*/ 781 w 1537"/>
                            <a:gd name="T51" fmla="*/ 1121 h 1768"/>
                            <a:gd name="T52" fmla="*/ 927 w 1537"/>
                            <a:gd name="T53" fmla="*/ 1264 h 1768"/>
                            <a:gd name="T54" fmla="*/ 927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79" name="Group 51">
                          <a:extLst>
                            <a:ext uri="{FF2B5EF4-FFF2-40B4-BE49-F238E27FC236}">
                              <a16:creationId xmlns:a16="http://schemas.microsoft.com/office/drawing/2014/main" id="{7FB809EA-BD57-4F37-A30D-C0C9A6FCDA00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>
                            <a:extLst>
                              <a:ext uri="{FF2B5EF4-FFF2-40B4-BE49-F238E27FC236}">
                                <a16:creationId xmlns:a16="http://schemas.microsoft.com/office/drawing/2014/main" id="{B1040464-E50E-4AF5-9CDE-CA5DD2057D4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9" y="2867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7" name="Oval 53">
                            <a:extLst>
                              <a:ext uri="{FF2B5EF4-FFF2-40B4-BE49-F238E27FC236}">
                                <a16:creationId xmlns:a16="http://schemas.microsoft.com/office/drawing/2014/main" id="{AF91882F-D04E-4432-BDC6-A6A08096302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8" name="Oval 54">
                            <a:extLst>
                              <a:ext uri="{FF2B5EF4-FFF2-40B4-BE49-F238E27FC236}">
                                <a16:creationId xmlns:a16="http://schemas.microsoft.com/office/drawing/2014/main" id="{43927F50-FB6C-4B79-A4FE-8E492DA2508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9" name="Oval 55">
                            <a:extLst>
                              <a:ext uri="{FF2B5EF4-FFF2-40B4-BE49-F238E27FC236}">
                                <a16:creationId xmlns:a16="http://schemas.microsoft.com/office/drawing/2014/main" id="{059E56BB-81C1-4255-859B-A982D4A194E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0" name="Oval 56">
                            <a:extLst>
                              <a:ext uri="{FF2B5EF4-FFF2-40B4-BE49-F238E27FC236}">
                                <a16:creationId xmlns:a16="http://schemas.microsoft.com/office/drawing/2014/main" id="{C1E67C5F-5FA5-464A-8AB2-007E048E5C0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1" name="Oval 57">
                            <a:extLst>
                              <a:ext uri="{FF2B5EF4-FFF2-40B4-BE49-F238E27FC236}">
                                <a16:creationId xmlns:a16="http://schemas.microsoft.com/office/drawing/2014/main" id="{A3146BDA-2DDE-4AC2-8848-D4A19F8DFFE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2" name="Oval 58">
                            <a:extLst>
                              <a:ext uri="{FF2B5EF4-FFF2-40B4-BE49-F238E27FC236}">
                                <a16:creationId xmlns:a16="http://schemas.microsoft.com/office/drawing/2014/main" id="{319C836A-664E-4958-AD8E-5D0B69081E0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60" y="1863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3" name="Oval 59">
                            <a:extLst>
                              <a:ext uri="{FF2B5EF4-FFF2-40B4-BE49-F238E27FC236}">
                                <a16:creationId xmlns:a16="http://schemas.microsoft.com/office/drawing/2014/main" id="{4E3970AD-316A-4C29-8351-D691751EB53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4" name="Oval 60">
                            <a:extLst>
                              <a:ext uri="{FF2B5EF4-FFF2-40B4-BE49-F238E27FC236}">
                                <a16:creationId xmlns:a16="http://schemas.microsoft.com/office/drawing/2014/main" id="{355D8092-AEAD-4D14-901F-2F6569F0C5D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2" y="1534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5" name="Oval 61">
                            <a:extLst>
                              <a:ext uri="{FF2B5EF4-FFF2-40B4-BE49-F238E27FC236}">
                                <a16:creationId xmlns:a16="http://schemas.microsoft.com/office/drawing/2014/main" id="{617B7A9A-4C78-49C1-89DE-E3BF441F9ED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7" y="1355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6" name="Oval 62">
                            <a:extLst>
                              <a:ext uri="{FF2B5EF4-FFF2-40B4-BE49-F238E27FC236}">
                                <a16:creationId xmlns:a16="http://schemas.microsoft.com/office/drawing/2014/main" id="{117036D2-DA05-41EF-BCCB-5FF0136E922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7" name="Oval 63">
                            <a:extLst>
                              <a:ext uri="{FF2B5EF4-FFF2-40B4-BE49-F238E27FC236}">
                                <a16:creationId xmlns:a16="http://schemas.microsoft.com/office/drawing/2014/main" id="{83B3A47D-64B7-4744-8AE6-DB4F5998BE2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1" y="1000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80" name="Line 64">
                          <a:extLst>
                            <a:ext uri="{FF2B5EF4-FFF2-40B4-BE49-F238E27FC236}">
                              <a16:creationId xmlns:a16="http://schemas.microsoft.com/office/drawing/2014/main" id="{85403B12-15AC-41FB-A048-2238096CF2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1" name="Line 65">
                          <a:extLst>
                            <a:ext uri="{FF2B5EF4-FFF2-40B4-BE49-F238E27FC236}">
                              <a16:creationId xmlns:a16="http://schemas.microsoft.com/office/drawing/2014/main" id="{A1ECFE33-ED72-4AE0-ABD3-C6629003092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2" name="Line 66">
                          <a:extLst>
                            <a:ext uri="{FF2B5EF4-FFF2-40B4-BE49-F238E27FC236}">
                              <a16:creationId xmlns:a16="http://schemas.microsoft.com/office/drawing/2014/main" id="{46E3562F-B8E6-4FC6-BE8A-7A925209993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3" name="Line 67">
                          <a:extLst>
                            <a:ext uri="{FF2B5EF4-FFF2-40B4-BE49-F238E27FC236}">
                              <a16:creationId xmlns:a16="http://schemas.microsoft.com/office/drawing/2014/main" id="{0F08D0AB-66CA-40AE-847D-0BF10B854EB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4" name="Line 68">
                          <a:extLst>
                            <a:ext uri="{FF2B5EF4-FFF2-40B4-BE49-F238E27FC236}">
                              <a16:creationId xmlns:a16="http://schemas.microsoft.com/office/drawing/2014/main" id="{65E48C07-C198-4574-AB05-8B00627E40D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5" name="Line 69">
                          <a:extLst>
                            <a:ext uri="{FF2B5EF4-FFF2-40B4-BE49-F238E27FC236}">
                              <a16:creationId xmlns:a16="http://schemas.microsoft.com/office/drawing/2014/main" id="{CD65690C-586E-434D-969C-93920EC4FD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6" name="Line 70">
                          <a:extLst>
                            <a:ext uri="{FF2B5EF4-FFF2-40B4-BE49-F238E27FC236}">
                              <a16:creationId xmlns:a16="http://schemas.microsoft.com/office/drawing/2014/main" id="{89127CCD-F52E-49D1-A308-7B934A5024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7" name="Line 71">
                          <a:extLst>
                            <a:ext uri="{FF2B5EF4-FFF2-40B4-BE49-F238E27FC236}">
                              <a16:creationId xmlns:a16="http://schemas.microsoft.com/office/drawing/2014/main" id="{D8DD63C0-1EDB-4B3F-8ADD-F723322D82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8" name="Line 72">
                          <a:extLst>
                            <a:ext uri="{FF2B5EF4-FFF2-40B4-BE49-F238E27FC236}">
                              <a16:creationId xmlns:a16="http://schemas.microsoft.com/office/drawing/2014/main" id="{5B92318C-AE49-4B04-B268-13848EB1C8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9" name="Line 73">
                          <a:extLst>
                            <a:ext uri="{FF2B5EF4-FFF2-40B4-BE49-F238E27FC236}">
                              <a16:creationId xmlns:a16="http://schemas.microsoft.com/office/drawing/2014/main" id="{D8A3A806-A9F6-49B4-A6C7-8E3D43446E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0" name="Line 74">
                          <a:extLst>
                            <a:ext uri="{FF2B5EF4-FFF2-40B4-BE49-F238E27FC236}">
                              <a16:creationId xmlns:a16="http://schemas.microsoft.com/office/drawing/2014/main" id="{1931D775-7E77-43B4-808D-B83F088C7F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1" name="Line 75">
                          <a:extLst>
                            <a:ext uri="{FF2B5EF4-FFF2-40B4-BE49-F238E27FC236}">
                              <a16:creationId xmlns:a16="http://schemas.microsoft.com/office/drawing/2014/main" id="{C20F8E83-04EC-4BD3-BDF6-37CF6A51BDD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2" name="Line 76">
                          <a:extLst>
                            <a:ext uri="{FF2B5EF4-FFF2-40B4-BE49-F238E27FC236}">
                              <a16:creationId xmlns:a16="http://schemas.microsoft.com/office/drawing/2014/main" id="{396C5D74-285C-4F07-8B8C-8CEB15056A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3" name="Line 77">
                          <a:extLst>
                            <a:ext uri="{FF2B5EF4-FFF2-40B4-BE49-F238E27FC236}">
                              <a16:creationId xmlns:a16="http://schemas.microsoft.com/office/drawing/2014/main" id="{F47F2BAA-4DCA-456F-B2EF-A3B28384FD0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4" name="Line 78">
                          <a:extLst>
                            <a:ext uri="{FF2B5EF4-FFF2-40B4-BE49-F238E27FC236}">
                              <a16:creationId xmlns:a16="http://schemas.microsoft.com/office/drawing/2014/main" id="{7A768F8B-C717-415B-B2FB-074C260379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5" name="Line 79">
                          <a:extLst>
                            <a:ext uri="{FF2B5EF4-FFF2-40B4-BE49-F238E27FC236}">
                              <a16:creationId xmlns:a16="http://schemas.microsoft.com/office/drawing/2014/main" id="{9F05912E-09FE-4981-A436-0E7DE32FE6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6" name="Line 80">
                          <a:extLst>
                            <a:ext uri="{FF2B5EF4-FFF2-40B4-BE49-F238E27FC236}">
                              <a16:creationId xmlns:a16="http://schemas.microsoft.com/office/drawing/2014/main" id="{AEBFA4B2-E690-4B56-8E8C-5143574F92B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7" name="Line 81">
                          <a:extLst>
                            <a:ext uri="{FF2B5EF4-FFF2-40B4-BE49-F238E27FC236}">
                              <a16:creationId xmlns:a16="http://schemas.microsoft.com/office/drawing/2014/main" id="{264BA222-118D-4823-964D-5F38992467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8" name="Line 82">
                          <a:extLst>
                            <a:ext uri="{FF2B5EF4-FFF2-40B4-BE49-F238E27FC236}">
                              <a16:creationId xmlns:a16="http://schemas.microsoft.com/office/drawing/2014/main" id="{5CF35ACE-6ACB-4AFA-AF08-2B11567545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9" name="Line 83">
                          <a:extLst>
                            <a:ext uri="{FF2B5EF4-FFF2-40B4-BE49-F238E27FC236}">
                              <a16:creationId xmlns:a16="http://schemas.microsoft.com/office/drawing/2014/main" id="{F91D7962-69BC-4F34-8F03-64907514B6F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0" name="Line 84">
                          <a:extLst>
                            <a:ext uri="{FF2B5EF4-FFF2-40B4-BE49-F238E27FC236}">
                              <a16:creationId xmlns:a16="http://schemas.microsoft.com/office/drawing/2014/main" id="{A39626A1-0B58-428C-83B1-6BF9A733EED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1" name="Line 85">
                          <a:extLst>
                            <a:ext uri="{FF2B5EF4-FFF2-40B4-BE49-F238E27FC236}">
                              <a16:creationId xmlns:a16="http://schemas.microsoft.com/office/drawing/2014/main" id="{95ADEC3D-B583-42FA-AA27-9EC486FF06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2" name="Line 86">
                          <a:extLst>
                            <a:ext uri="{FF2B5EF4-FFF2-40B4-BE49-F238E27FC236}">
                              <a16:creationId xmlns:a16="http://schemas.microsoft.com/office/drawing/2014/main" id="{1D8C99A0-9784-4F73-9172-64E5635A14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3" name="Line 87">
                          <a:extLst>
                            <a:ext uri="{FF2B5EF4-FFF2-40B4-BE49-F238E27FC236}">
                              <a16:creationId xmlns:a16="http://schemas.microsoft.com/office/drawing/2014/main" id="{BC5670D0-18D9-4D86-9532-D50896884A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4" name="Line 88">
                          <a:extLst>
                            <a:ext uri="{FF2B5EF4-FFF2-40B4-BE49-F238E27FC236}">
                              <a16:creationId xmlns:a16="http://schemas.microsoft.com/office/drawing/2014/main" id="{F8FF6956-DDC3-49EF-B000-02BA0666667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5" name="Line 89">
                          <a:extLst>
                            <a:ext uri="{FF2B5EF4-FFF2-40B4-BE49-F238E27FC236}">
                              <a16:creationId xmlns:a16="http://schemas.microsoft.com/office/drawing/2014/main" id="{4BF18AC5-5D5F-4F91-A43D-ED05CEE3F9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6" name="Line 90">
                          <a:extLst>
                            <a:ext uri="{FF2B5EF4-FFF2-40B4-BE49-F238E27FC236}">
                              <a16:creationId xmlns:a16="http://schemas.microsoft.com/office/drawing/2014/main" id="{E36CCAAB-AE76-4FF8-996E-70E673356B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" name="Line 91">
                          <a:extLst>
                            <a:ext uri="{FF2B5EF4-FFF2-40B4-BE49-F238E27FC236}">
                              <a16:creationId xmlns:a16="http://schemas.microsoft.com/office/drawing/2014/main" id="{DF702FB8-78DF-4AA1-A1D2-655AB10C27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" name="Line 92">
                          <a:extLst>
                            <a:ext uri="{FF2B5EF4-FFF2-40B4-BE49-F238E27FC236}">
                              <a16:creationId xmlns:a16="http://schemas.microsoft.com/office/drawing/2014/main" id="{909AFA6B-20C2-4165-A0CC-611E8AF7EA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" name="Line 93">
                          <a:extLst>
                            <a:ext uri="{FF2B5EF4-FFF2-40B4-BE49-F238E27FC236}">
                              <a16:creationId xmlns:a16="http://schemas.microsoft.com/office/drawing/2014/main" id="{0AD3607A-3297-4C7D-9A90-CF3CC84660C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" name="Line 94">
                          <a:extLst>
                            <a:ext uri="{FF2B5EF4-FFF2-40B4-BE49-F238E27FC236}">
                              <a16:creationId xmlns:a16="http://schemas.microsoft.com/office/drawing/2014/main" id="{116F4AB5-D6B2-4A6E-A319-470146A4B0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" name="Line 95">
                          <a:extLst>
                            <a:ext uri="{FF2B5EF4-FFF2-40B4-BE49-F238E27FC236}">
                              <a16:creationId xmlns:a16="http://schemas.microsoft.com/office/drawing/2014/main" id="{76E0C99A-448D-45B9-92B4-2FB831FEFB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" name="Line 96">
                          <a:extLst>
                            <a:ext uri="{FF2B5EF4-FFF2-40B4-BE49-F238E27FC236}">
                              <a16:creationId xmlns:a16="http://schemas.microsoft.com/office/drawing/2014/main" id="{F2531147-7666-4B63-9DE5-71D6C2590C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" name="Line 97">
                          <a:extLst>
                            <a:ext uri="{FF2B5EF4-FFF2-40B4-BE49-F238E27FC236}">
                              <a16:creationId xmlns:a16="http://schemas.microsoft.com/office/drawing/2014/main" id="{D63A35D1-CB96-4038-99FF-9E2422EE607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" name="Line 98">
                          <a:extLst>
                            <a:ext uri="{FF2B5EF4-FFF2-40B4-BE49-F238E27FC236}">
                              <a16:creationId xmlns:a16="http://schemas.microsoft.com/office/drawing/2014/main" id="{337B39FD-0382-464C-9478-D11D58E275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5" name="Line 99">
                          <a:extLst>
                            <a:ext uri="{FF2B5EF4-FFF2-40B4-BE49-F238E27FC236}">
                              <a16:creationId xmlns:a16="http://schemas.microsoft.com/office/drawing/2014/main" id="{64ECAE82-373F-41FC-BFC3-ABFF57611FC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>
                <a:extLst>
                  <a:ext uri="{FF2B5EF4-FFF2-40B4-BE49-F238E27FC236}">
                    <a16:creationId xmlns:a16="http://schemas.microsoft.com/office/drawing/2014/main" id="{641997C0-B793-444F-A34B-A9EBD2DF83B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>
                  <a:extLst>
                    <a:ext uri="{FF2B5EF4-FFF2-40B4-BE49-F238E27FC236}">
                      <a16:creationId xmlns:a16="http://schemas.microsoft.com/office/drawing/2014/main" id="{D2F7DB99-443D-453B-B7F3-417530D97C7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" name="Line 102">
                  <a:extLst>
                    <a:ext uri="{FF2B5EF4-FFF2-40B4-BE49-F238E27FC236}">
                      <a16:creationId xmlns:a16="http://schemas.microsoft.com/office/drawing/2014/main" id="{30CDA76B-E944-4439-A98D-2CAF5FA52B7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23" name="Group 103">
                  <a:extLst>
                    <a:ext uri="{FF2B5EF4-FFF2-40B4-BE49-F238E27FC236}">
                      <a16:creationId xmlns:a16="http://schemas.microsoft.com/office/drawing/2014/main" id="{B85DA1F4-C175-4B33-ADD5-EE8D1AB6961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>
                    <a:extLst>
                      <a:ext uri="{FF2B5EF4-FFF2-40B4-BE49-F238E27FC236}">
                        <a16:creationId xmlns:a16="http://schemas.microsoft.com/office/drawing/2014/main" id="{A98F88A0-D725-4121-84D3-2B3282E9BC1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5" name="Freeform 105">
                    <a:extLst>
                      <a:ext uri="{FF2B5EF4-FFF2-40B4-BE49-F238E27FC236}">
                        <a16:creationId xmlns:a16="http://schemas.microsoft.com/office/drawing/2014/main" id="{1578DDC0-C7AD-4FB2-A6DE-51B11B42531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6" name="Line 106">
                    <a:extLst>
                      <a:ext uri="{FF2B5EF4-FFF2-40B4-BE49-F238E27FC236}">
                        <a16:creationId xmlns:a16="http://schemas.microsoft.com/office/drawing/2014/main" id="{881E6109-7FA7-4BBA-B965-D435F07344E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7" name="Line 107">
                    <a:extLst>
                      <a:ext uri="{FF2B5EF4-FFF2-40B4-BE49-F238E27FC236}">
                        <a16:creationId xmlns:a16="http://schemas.microsoft.com/office/drawing/2014/main" id="{31BF8E2B-0335-4783-949F-A244B3B7B38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8" name="Line 108">
                    <a:extLst>
                      <a:ext uri="{FF2B5EF4-FFF2-40B4-BE49-F238E27FC236}">
                        <a16:creationId xmlns:a16="http://schemas.microsoft.com/office/drawing/2014/main" id="{FF99AA99-C692-4611-BF7D-43272ADF22E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9" name="Line 109">
                    <a:extLst>
                      <a:ext uri="{FF2B5EF4-FFF2-40B4-BE49-F238E27FC236}">
                        <a16:creationId xmlns:a16="http://schemas.microsoft.com/office/drawing/2014/main" id="{98913A45-4CB9-44A0-B426-9DEEC2ACBED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0" name="Line 110">
                    <a:extLst>
                      <a:ext uri="{FF2B5EF4-FFF2-40B4-BE49-F238E27FC236}">
                        <a16:creationId xmlns:a16="http://schemas.microsoft.com/office/drawing/2014/main" id="{140AC57D-CE48-4B3D-8D94-E6D88CD58C2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1" name="Line 111">
                    <a:extLst>
                      <a:ext uri="{FF2B5EF4-FFF2-40B4-BE49-F238E27FC236}">
                        <a16:creationId xmlns:a16="http://schemas.microsoft.com/office/drawing/2014/main" id="{236BE159-7988-4342-84A2-0CBDFF61B5D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2" name="Line 112">
                    <a:extLst>
                      <a:ext uri="{FF2B5EF4-FFF2-40B4-BE49-F238E27FC236}">
                        <a16:creationId xmlns:a16="http://schemas.microsoft.com/office/drawing/2014/main" id="{06070D55-56E0-4EB1-B90C-DF2048BAE60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" name="Group 113">
              <a:extLst>
                <a:ext uri="{FF2B5EF4-FFF2-40B4-BE49-F238E27FC236}">
                  <a16:creationId xmlns:a16="http://schemas.microsoft.com/office/drawing/2014/main" id="{D474303A-9ED8-4205-BB4F-1467959BF6F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7" name="Freeform 114">
                <a:extLst>
                  <a:ext uri="{FF2B5EF4-FFF2-40B4-BE49-F238E27FC236}">
                    <a16:creationId xmlns:a16="http://schemas.microsoft.com/office/drawing/2014/main" id="{370EE352-3800-44CD-B406-39B28DC5E00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91 w 1435"/>
                  <a:gd name="T1" fmla="*/ 1150 h 1618"/>
                  <a:gd name="T2" fmla="*/ 759 w 1435"/>
                  <a:gd name="T3" fmla="*/ 1019 h 1618"/>
                  <a:gd name="T4" fmla="*/ 622 w 1435"/>
                  <a:gd name="T5" fmla="*/ 875 h 1618"/>
                  <a:gd name="T6" fmla="*/ 502 w 1435"/>
                  <a:gd name="T7" fmla="*/ 737 h 1618"/>
                  <a:gd name="T8" fmla="*/ 383 w 1435"/>
                  <a:gd name="T9" fmla="*/ 593 h 1618"/>
                  <a:gd name="T10" fmla="*/ 281 w 1435"/>
                  <a:gd name="T11" fmla="*/ 443 h 1618"/>
                  <a:gd name="T12" fmla="*/ 179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9 w 1435"/>
                  <a:gd name="T23" fmla="*/ 305 h 1618"/>
                  <a:gd name="T24" fmla="*/ 275 w 1435"/>
                  <a:gd name="T25" fmla="*/ 449 h 1618"/>
                  <a:gd name="T26" fmla="*/ 383 w 1435"/>
                  <a:gd name="T27" fmla="*/ 593 h 1618"/>
                  <a:gd name="T28" fmla="*/ 502 w 1435"/>
                  <a:gd name="T29" fmla="*/ 737 h 1618"/>
                  <a:gd name="T30" fmla="*/ 622 w 1435"/>
                  <a:gd name="T31" fmla="*/ 881 h 1618"/>
                  <a:gd name="T32" fmla="*/ 753 w 1435"/>
                  <a:gd name="T33" fmla="*/ 1019 h 1618"/>
                  <a:gd name="T34" fmla="*/ 891 w 1435"/>
                  <a:gd name="T35" fmla="*/ 1150 h 1618"/>
                  <a:gd name="T36" fmla="*/ 1034 w 1435"/>
                  <a:gd name="T37" fmla="*/ 1276 h 1618"/>
                  <a:gd name="T38" fmla="*/ 1172 w 1435"/>
                  <a:gd name="T39" fmla="*/ 1396 h 1618"/>
                  <a:gd name="T40" fmla="*/ 1314 w 1435"/>
                  <a:gd name="T41" fmla="*/ 1510 h 1618"/>
                  <a:gd name="T42" fmla="*/ 1459 w 1435"/>
                  <a:gd name="T43" fmla="*/ 1618 h 1618"/>
                  <a:gd name="T44" fmla="*/ 1465 w 1435"/>
                  <a:gd name="T45" fmla="*/ 1618 h 1618"/>
                  <a:gd name="T46" fmla="*/ 1322 w 1435"/>
                  <a:gd name="T47" fmla="*/ 1510 h 1618"/>
                  <a:gd name="T48" fmla="*/ 1178 w 1435"/>
                  <a:gd name="T49" fmla="*/ 1396 h 1618"/>
                  <a:gd name="T50" fmla="*/ 1034 w 1435"/>
                  <a:gd name="T51" fmla="*/ 1276 h 1618"/>
                  <a:gd name="T52" fmla="*/ 891 w 1435"/>
                  <a:gd name="T53" fmla="*/ 1150 h 1618"/>
                  <a:gd name="T54" fmla="*/ 891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" name="Freeform 115">
                <a:extLst>
                  <a:ext uri="{FF2B5EF4-FFF2-40B4-BE49-F238E27FC236}">
                    <a16:creationId xmlns:a16="http://schemas.microsoft.com/office/drawing/2014/main" id="{49599171-88E6-488D-83D3-535436265EC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75 w 1668"/>
                  <a:gd name="T1" fmla="*/ 1463 h 2014"/>
                  <a:gd name="T2" fmla="*/ 801 w 1668"/>
                  <a:gd name="T3" fmla="*/ 1289 h 2014"/>
                  <a:gd name="T4" fmla="*/ 646 w 1668"/>
                  <a:gd name="T5" fmla="*/ 1115 h 2014"/>
                  <a:gd name="T6" fmla="*/ 496 w 1668"/>
                  <a:gd name="T7" fmla="*/ 929 h 2014"/>
                  <a:gd name="T8" fmla="*/ 371 w 1668"/>
                  <a:gd name="T9" fmla="*/ 743 h 2014"/>
                  <a:gd name="T10" fmla="*/ 257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7 w 1668"/>
                  <a:gd name="T25" fmla="*/ 569 h 2014"/>
                  <a:gd name="T26" fmla="*/ 371 w 1668"/>
                  <a:gd name="T27" fmla="*/ 755 h 2014"/>
                  <a:gd name="T28" fmla="*/ 496 w 1668"/>
                  <a:gd name="T29" fmla="*/ 935 h 2014"/>
                  <a:gd name="T30" fmla="*/ 646 w 1668"/>
                  <a:gd name="T31" fmla="*/ 1115 h 2014"/>
                  <a:gd name="T32" fmla="*/ 801 w 1668"/>
                  <a:gd name="T33" fmla="*/ 1295 h 2014"/>
                  <a:gd name="T34" fmla="*/ 975 w 1668"/>
                  <a:gd name="T35" fmla="*/ 1463 h 2014"/>
                  <a:gd name="T36" fmla="*/ 1148 w 1668"/>
                  <a:gd name="T37" fmla="*/ 1618 h 2014"/>
                  <a:gd name="T38" fmla="*/ 1327 w 1668"/>
                  <a:gd name="T39" fmla="*/ 1762 h 2014"/>
                  <a:gd name="T40" fmla="*/ 1508 w 1668"/>
                  <a:gd name="T41" fmla="*/ 1894 h 2014"/>
                  <a:gd name="T42" fmla="*/ 1692 w 1668"/>
                  <a:gd name="T43" fmla="*/ 2014 h 2014"/>
                  <a:gd name="T44" fmla="*/ 1698 w 1668"/>
                  <a:gd name="T45" fmla="*/ 2014 h 2014"/>
                  <a:gd name="T46" fmla="*/ 1508 w 1668"/>
                  <a:gd name="T47" fmla="*/ 1894 h 2014"/>
                  <a:gd name="T48" fmla="*/ 1327 w 1668"/>
                  <a:gd name="T49" fmla="*/ 1762 h 2014"/>
                  <a:gd name="T50" fmla="*/ 1148 w 1668"/>
                  <a:gd name="T51" fmla="*/ 1618 h 2014"/>
                  <a:gd name="T52" fmla="*/ 975 w 1668"/>
                  <a:gd name="T53" fmla="*/ 1463 h 2014"/>
                  <a:gd name="T54" fmla="*/ 975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" name="Rectangle 116">
                <a:extLst>
                  <a:ext uri="{FF2B5EF4-FFF2-40B4-BE49-F238E27FC236}">
                    <a16:creationId xmlns:a16="http://schemas.microsoft.com/office/drawing/2014/main" id="{A3112A4D-3B21-4D0B-8B4B-ABF8A9258C2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" name="Rectangle 117">
                <a:extLst>
                  <a:ext uri="{FF2B5EF4-FFF2-40B4-BE49-F238E27FC236}">
                    <a16:creationId xmlns:a16="http://schemas.microsoft.com/office/drawing/2014/main" id="{BBD82644-43DC-4035-B797-A214964D759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1" name="Rectangle 118">
                <a:extLst>
                  <a:ext uri="{FF2B5EF4-FFF2-40B4-BE49-F238E27FC236}">
                    <a16:creationId xmlns:a16="http://schemas.microsoft.com/office/drawing/2014/main" id="{E1320A10-5B6C-4CFA-9454-55FBE251EBF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2" name="Rectangle 119">
                <a:extLst>
                  <a:ext uri="{FF2B5EF4-FFF2-40B4-BE49-F238E27FC236}">
                    <a16:creationId xmlns:a16="http://schemas.microsoft.com/office/drawing/2014/main" id="{1159D43E-10C0-4074-9B71-C04C34E4D3B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13" name="Group 120">
                <a:extLst>
                  <a:ext uri="{FF2B5EF4-FFF2-40B4-BE49-F238E27FC236}">
                    <a16:creationId xmlns:a16="http://schemas.microsoft.com/office/drawing/2014/main" id="{D5C9D866-A969-435F-ABDB-DFFC7349853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4" name="Oval 121">
                  <a:extLst>
                    <a:ext uri="{FF2B5EF4-FFF2-40B4-BE49-F238E27FC236}">
                      <a16:creationId xmlns:a16="http://schemas.microsoft.com/office/drawing/2014/main" id="{61750425-B800-4DE6-8429-D8E7B7725D94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5" name="Freeform 122">
                  <a:extLst>
                    <a:ext uri="{FF2B5EF4-FFF2-40B4-BE49-F238E27FC236}">
                      <a16:creationId xmlns:a16="http://schemas.microsoft.com/office/drawing/2014/main" id="{EDBA23EB-B00F-4D4F-A607-CD5234476996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6" name="Freeform 123">
                  <a:extLst>
                    <a:ext uri="{FF2B5EF4-FFF2-40B4-BE49-F238E27FC236}">
                      <a16:creationId xmlns:a16="http://schemas.microsoft.com/office/drawing/2014/main" id="{1A8FF4C9-434E-4851-A402-DD1D802E41C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" name="Freeform 124">
                  <a:extLst>
                    <a:ext uri="{FF2B5EF4-FFF2-40B4-BE49-F238E27FC236}">
                      <a16:creationId xmlns:a16="http://schemas.microsoft.com/office/drawing/2014/main" id="{F4ACDEF2-D054-41E1-A661-62E953D46DF1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8" name="Freeform 125">
                  <a:extLst>
                    <a:ext uri="{FF2B5EF4-FFF2-40B4-BE49-F238E27FC236}">
                      <a16:creationId xmlns:a16="http://schemas.microsoft.com/office/drawing/2014/main" id="{9A9863ED-8D5C-40FC-8026-0C7C6FAADA1E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172158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172159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128" name="Rectangle 128">
            <a:extLst>
              <a:ext uri="{FF2B5EF4-FFF2-40B4-BE49-F238E27FC236}">
                <a16:creationId xmlns:a16="http://schemas.microsoft.com/office/drawing/2014/main" id="{F396747C-D61B-4A88-AFBB-ADD4767FD97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29" name="Rectangle 129">
            <a:extLst>
              <a:ext uri="{FF2B5EF4-FFF2-40B4-BE49-F238E27FC236}">
                <a16:creationId xmlns:a16="http://schemas.microsoft.com/office/drawing/2014/main" id="{6E2A634C-FA9D-4D02-9DD0-38E8EE903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30" name="Rectangle 130">
            <a:extLst>
              <a:ext uri="{FF2B5EF4-FFF2-40B4-BE49-F238E27FC236}">
                <a16:creationId xmlns:a16="http://schemas.microsoft.com/office/drawing/2014/main" id="{4678A470-B224-4C2D-A3E4-DA581C3DD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fld id="{C1401FA3-6196-4192-8D56-96356B7FAA54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53263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EC12743C-99BC-44A1-A547-62E6392934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FA3BA159-AA88-408B-A9BB-06D08CD37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F559BD87-0732-45FA-8B02-E74FBAF72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3F6E5-C167-42F1-A28F-8D61982B0994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836257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E2BBC47A-5B18-416E-9592-D99A15B4F9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63E26A4C-03C6-4C1C-A872-1ECE742BF5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27E44D50-1669-4DE6-A149-5FD76DC1B4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390-B341-44DB-B331-FC73043EB4F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5901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C2E0CAC9-82DE-4658-ADD3-83E4425C65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06BFED18-F5C7-4AE3-BC61-AC52910D9F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196A3A67-57C8-486F-B8E8-CE753C43F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36C8B-A637-4BCD-AE57-18AC1F285618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59391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6">
            <a:extLst>
              <a:ext uri="{FF2B5EF4-FFF2-40B4-BE49-F238E27FC236}">
                <a16:creationId xmlns:a16="http://schemas.microsoft.com/office/drawing/2014/main" id="{F2E9D7BD-AB04-4A22-89DB-5A6FAAF2D7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8" name="Rectangle 127">
            <a:extLst>
              <a:ext uri="{FF2B5EF4-FFF2-40B4-BE49-F238E27FC236}">
                <a16:creationId xmlns:a16="http://schemas.microsoft.com/office/drawing/2014/main" id="{0B9AF48D-4891-45E5-A38D-2A70080EF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9" name="Rectangle 128">
            <a:extLst>
              <a:ext uri="{FF2B5EF4-FFF2-40B4-BE49-F238E27FC236}">
                <a16:creationId xmlns:a16="http://schemas.microsoft.com/office/drawing/2014/main" id="{88DBC92A-2EF5-414A-A694-2DBC597C7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3ABD2-859E-4084-9957-BABA285D081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3999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126">
            <a:extLst>
              <a:ext uri="{FF2B5EF4-FFF2-40B4-BE49-F238E27FC236}">
                <a16:creationId xmlns:a16="http://schemas.microsoft.com/office/drawing/2014/main" id="{DBFF4ED9-8C9E-4B4E-932D-833885C45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7">
            <a:extLst>
              <a:ext uri="{FF2B5EF4-FFF2-40B4-BE49-F238E27FC236}">
                <a16:creationId xmlns:a16="http://schemas.microsoft.com/office/drawing/2014/main" id="{960BC9A2-D216-4C3B-BDBE-371C95F3C7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8">
            <a:extLst>
              <a:ext uri="{FF2B5EF4-FFF2-40B4-BE49-F238E27FC236}">
                <a16:creationId xmlns:a16="http://schemas.microsoft.com/office/drawing/2014/main" id="{DF01D6AD-2472-4DCB-8175-77A8DE6299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FFC2B-5BDB-49F2-81A8-B5427350A075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29936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>
            <a:extLst>
              <a:ext uri="{FF2B5EF4-FFF2-40B4-BE49-F238E27FC236}">
                <a16:creationId xmlns:a16="http://schemas.microsoft.com/office/drawing/2014/main" id="{C215A768-3305-434D-97AE-9FB9BA37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3" name="Rectangle 127">
            <a:extLst>
              <a:ext uri="{FF2B5EF4-FFF2-40B4-BE49-F238E27FC236}">
                <a16:creationId xmlns:a16="http://schemas.microsoft.com/office/drawing/2014/main" id="{4AA4223A-28D9-4AE5-85D9-4B7B180B2A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8">
            <a:extLst>
              <a:ext uri="{FF2B5EF4-FFF2-40B4-BE49-F238E27FC236}">
                <a16:creationId xmlns:a16="http://schemas.microsoft.com/office/drawing/2014/main" id="{126D83B8-DF70-4A42-876A-8677ECFF8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87062-9C00-414D-AA9C-384D706A4979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2026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5281AB59-5E60-4F8F-9674-B8AAE38299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280CCDBA-857E-437F-8D7A-B1FD34ABD9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F87E4885-7633-4D6E-87CA-504CA038EF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EBB03-9E8A-453D-AFEC-9BC3CD587E04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87416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C7AD1BD0-CB35-4829-B027-3BF4BB2E6E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97BAC75D-2ED1-410F-8506-216D34913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8E3CB9C5-EC18-4483-B3F2-4D37E1C28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47F74-609B-4B4C-A913-CDCEB9BD95E0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05003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AAF5B368-345A-4F4F-8E00-975410295C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5D20894D-FFD2-478A-8E8E-738B86CC07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EC584353-C2FA-457F-9D85-B50590543A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B6ECB-6CC2-4DB7-B1FC-A7993FBE9A32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9951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EF922D01-11DF-4E06-9AF5-CC636403C5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11DE7289-7A69-47B2-BF0F-CA760AC9E4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B0E228F7-08E1-4D1D-9410-839EB35809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19834-4DB7-4026-A663-CB1BFF00CB6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001031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126">
            <a:extLst>
              <a:ext uri="{FF2B5EF4-FFF2-40B4-BE49-F238E27FC236}">
                <a16:creationId xmlns:a16="http://schemas.microsoft.com/office/drawing/2014/main" id="{DF25552B-0E2C-49A2-93A2-2909943CAD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7">
            <a:extLst>
              <a:ext uri="{FF2B5EF4-FFF2-40B4-BE49-F238E27FC236}">
                <a16:creationId xmlns:a16="http://schemas.microsoft.com/office/drawing/2014/main" id="{78D335E9-4A1B-4983-97B9-1608F7D774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8">
            <a:extLst>
              <a:ext uri="{FF2B5EF4-FFF2-40B4-BE49-F238E27FC236}">
                <a16:creationId xmlns:a16="http://schemas.microsoft.com/office/drawing/2014/main" id="{40B53A05-BB65-4283-B3DE-1CE6075525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28532-16D6-4891-B389-ED1154B4972A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27226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126">
            <a:extLst>
              <a:ext uri="{FF2B5EF4-FFF2-40B4-BE49-F238E27FC236}">
                <a16:creationId xmlns:a16="http://schemas.microsoft.com/office/drawing/2014/main" id="{56BE5DB8-C710-489D-A437-CFEEE6945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7">
            <a:extLst>
              <a:ext uri="{FF2B5EF4-FFF2-40B4-BE49-F238E27FC236}">
                <a16:creationId xmlns:a16="http://schemas.microsoft.com/office/drawing/2014/main" id="{1C3C156F-2DD0-49DB-A5BD-19DBD8E5A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8" name="Rectangle 128">
            <a:extLst>
              <a:ext uri="{FF2B5EF4-FFF2-40B4-BE49-F238E27FC236}">
                <a16:creationId xmlns:a16="http://schemas.microsoft.com/office/drawing/2014/main" id="{307835E1-23B6-4642-8ED0-1944AC066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A88B1-7351-4174-AC81-D6077871DEF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827176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immagine onlin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37022339-7DF5-45A2-A2E3-CE1B199EF9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384F26CF-D584-4CFE-B080-474392C6E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4680B37B-69D4-4F39-98B3-BB4983BFD4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4611F-89AF-4B32-9A03-B1D6FA0E888A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5023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C3F36A6-96B3-40EC-B672-8365911B6A12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682556ED-D870-4DA4-ABC2-60C0CEBA7B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>
                <a:extLst>
                  <a:ext uri="{FF2B5EF4-FFF2-40B4-BE49-F238E27FC236}">
                    <a16:creationId xmlns:a16="http://schemas.microsoft.com/office/drawing/2014/main" id="{539064EF-2C51-4EBA-93E5-7B48196E83A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060" name="Freeform 5">
                  <a:extLst>
                    <a:ext uri="{FF2B5EF4-FFF2-40B4-BE49-F238E27FC236}">
                      <a16:creationId xmlns:a16="http://schemas.microsoft.com/office/drawing/2014/main" id="{D0043DF5-DF33-4DFE-9299-778EBE5EE65C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14 w 3271"/>
                    <a:gd name="T1" fmla="*/ 1990 h 3075"/>
                    <a:gd name="T2" fmla="*/ 192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5 w 3271"/>
                    <a:gd name="T13" fmla="*/ 216 h 3075"/>
                    <a:gd name="T14" fmla="*/ 520 w 3271"/>
                    <a:gd name="T15" fmla="*/ 42 h 3075"/>
                    <a:gd name="T16" fmla="*/ 909 w 3271"/>
                    <a:gd name="T17" fmla="*/ 6 h 3075"/>
                    <a:gd name="T18" fmla="*/ 1358 w 3271"/>
                    <a:gd name="T19" fmla="*/ 102 h 3075"/>
                    <a:gd name="T20" fmla="*/ 1842 w 3271"/>
                    <a:gd name="T21" fmla="*/ 324 h 3075"/>
                    <a:gd name="T22" fmla="*/ 2314 w 3271"/>
                    <a:gd name="T23" fmla="*/ 659 h 3075"/>
                    <a:gd name="T24" fmla="*/ 2821 w 3271"/>
                    <a:gd name="T25" fmla="*/ 1187 h 3075"/>
                    <a:gd name="T26" fmla="*/ 3142 w 3271"/>
                    <a:gd name="T27" fmla="*/ 1702 h 3075"/>
                    <a:gd name="T28" fmla="*/ 3265 w 3271"/>
                    <a:gd name="T29" fmla="*/ 2008 h 3075"/>
                    <a:gd name="T30" fmla="*/ 3319 w 3271"/>
                    <a:gd name="T31" fmla="*/ 2302 h 3075"/>
                    <a:gd name="T32" fmla="*/ 3313 w 3271"/>
                    <a:gd name="T33" fmla="*/ 2565 h 3075"/>
                    <a:gd name="T34" fmla="*/ 3247 w 3271"/>
                    <a:gd name="T35" fmla="*/ 2781 h 3075"/>
                    <a:gd name="T36" fmla="*/ 3123 w 3271"/>
                    <a:gd name="T37" fmla="*/ 2961 h 3075"/>
                    <a:gd name="T38" fmla="*/ 2972 w 3271"/>
                    <a:gd name="T39" fmla="*/ 3075 h 3075"/>
                    <a:gd name="T40" fmla="*/ 3123 w 3271"/>
                    <a:gd name="T41" fmla="*/ 2967 h 3075"/>
                    <a:gd name="T42" fmla="*/ 3253 w 3271"/>
                    <a:gd name="T43" fmla="*/ 2787 h 3075"/>
                    <a:gd name="T44" fmla="*/ 3319 w 3271"/>
                    <a:gd name="T45" fmla="*/ 2565 h 3075"/>
                    <a:gd name="T46" fmla="*/ 3325 w 3271"/>
                    <a:gd name="T47" fmla="*/ 2302 h 3075"/>
                    <a:gd name="T48" fmla="*/ 3271 w 3271"/>
                    <a:gd name="T49" fmla="*/ 2008 h 3075"/>
                    <a:gd name="T50" fmla="*/ 3149 w 3271"/>
                    <a:gd name="T51" fmla="*/ 1702 h 3075"/>
                    <a:gd name="T52" fmla="*/ 2828 w 3271"/>
                    <a:gd name="T53" fmla="*/ 1181 h 3075"/>
                    <a:gd name="T54" fmla="*/ 2320 w 3271"/>
                    <a:gd name="T55" fmla="*/ 653 h 3075"/>
                    <a:gd name="T56" fmla="*/ 1842 w 3271"/>
                    <a:gd name="T57" fmla="*/ 318 h 3075"/>
                    <a:gd name="T58" fmla="*/ 1358 w 3271"/>
                    <a:gd name="T59" fmla="*/ 96 h 3075"/>
                    <a:gd name="T60" fmla="*/ 909 w 3271"/>
                    <a:gd name="T61" fmla="*/ 0 h 3075"/>
                    <a:gd name="T62" fmla="*/ 514 w 3271"/>
                    <a:gd name="T63" fmla="*/ 36 h 3075"/>
                    <a:gd name="T64" fmla="*/ 210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6 w 3271"/>
                    <a:gd name="T75" fmla="*/ 1474 h 3075"/>
                    <a:gd name="T76" fmla="*/ 359 w 3271"/>
                    <a:gd name="T77" fmla="*/ 1786 h 3075"/>
                    <a:gd name="T78" fmla="*/ 867 w 3271"/>
                    <a:gd name="T79" fmla="*/ 2380 h 3075"/>
                    <a:gd name="T80" fmla="*/ 1268 w 3271"/>
                    <a:gd name="T81" fmla="*/ 2709 h 3075"/>
                    <a:gd name="T82" fmla="*/ 1686 w 3271"/>
                    <a:gd name="T83" fmla="*/ 2961 h 3075"/>
                    <a:gd name="T84" fmla="*/ 1973 w 3271"/>
                    <a:gd name="T85" fmla="*/ 3075 h 3075"/>
                    <a:gd name="T86" fmla="*/ 1555 w 3271"/>
                    <a:gd name="T87" fmla="*/ 2889 h 3075"/>
                    <a:gd name="T88" fmla="*/ 1136 w 3271"/>
                    <a:gd name="T89" fmla="*/ 2607 h 3075"/>
                    <a:gd name="T90" fmla="*/ 867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61" name="Group 6">
                  <a:extLst>
                    <a:ext uri="{FF2B5EF4-FFF2-40B4-BE49-F238E27FC236}">
                      <a16:creationId xmlns:a16="http://schemas.microsoft.com/office/drawing/2014/main" id="{55C48B4B-DECA-4300-AE46-3618ABDC5AE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062" name="Freeform 7">
                    <a:extLst>
                      <a:ext uri="{FF2B5EF4-FFF2-40B4-BE49-F238E27FC236}">
                        <a16:creationId xmlns:a16="http://schemas.microsoft.com/office/drawing/2014/main" id="{EF23FBBA-0BA6-419C-8FF4-D9CE795A675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4018 w 3952"/>
                      <a:gd name="T1" fmla="*/ 2860 h 3501"/>
                      <a:gd name="T2" fmla="*/ 3982 w 3952"/>
                      <a:gd name="T3" fmla="*/ 2614 h 3501"/>
                      <a:gd name="T4" fmla="*/ 3911 w 3952"/>
                      <a:gd name="T5" fmla="*/ 2368 h 3501"/>
                      <a:gd name="T6" fmla="*/ 3797 w 3952"/>
                      <a:gd name="T7" fmla="*/ 2110 h 3501"/>
                      <a:gd name="T8" fmla="*/ 3659 w 3952"/>
                      <a:gd name="T9" fmla="*/ 1853 h 3501"/>
                      <a:gd name="T10" fmla="*/ 3495 w 3952"/>
                      <a:gd name="T11" fmla="*/ 1595 h 3501"/>
                      <a:gd name="T12" fmla="*/ 3301 w 3952"/>
                      <a:gd name="T13" fmla="*/ 1343 h 3501"/>
                      <a:gd name="T14" fmla="*/ 3079 w 3952"/>
                      <a:gd name="T15" fmla="*/ 1103 h 3501"/>
                      <a:gd name="T16" fmla="*/ 2769 w 3952"/>
                      <a:gd name="T17" fmla="*/ 815 h 3501"/>
                      <a:gd name="T18" fmla="*/ 2374 w 3952"/>
                      <a:gd name="T19" fmla="*/ 522 h 3501"/>
                      <a:gd name="T20" fmla="*/ 1979 w 3952"/>
                      <a:gd name="T21" fmla="*/ 288 h 3501"/>
                      <a:gd name="T22" fmla="*/ 1585 w 3952"/>
                      <a:gd name="T23" fmla="*/ 126 h 3501"/>
                      <a:gd name="T24" fmla="*/ 1208 w 3952"/>
                      <a:gd name="T25" fmla="*/ 24 h 3501"/>
                      <a:gd name="T26" fmla="*/ 855 w 3952"/>
                      <a:gd name="T27" fmla="*/ 0 h 3501"/>
                      <a:gd name="T28" fmla="*/ 538 w 3952"/>
                      <a:gd name="T29" fmla="*/ 48 h 3501"/>
                      <a:gd name="T30" fmla="*/ 269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5 w 3952"/>
                      <a:gd name="T39" fmla="*/ 174 h 3501"/>
                      <a:gd name="T40" fmla="*/ 538 w 3952"/>
                      <a:gd name="T41" fmla="*/ 48 h 3501"/>
                      <a:gd name="T42" fmla="*/ 855 w 3952"/>
                      <a:gd name="T43" fmla="*/ 6 h 3501"/>
                      <a:gd name="T44" fmla="*/ 1208 w 3952"/>
                      <a:gd name="T45" fmla="*/ 30 h 3501"/>
                      <a:gd name="T46" fmla="*/ 1585 w 3952"/>
                      <a:gd name="T47" fmla="*/ 132 h 3501"/>
                      <a:gd name="T48" fmla="*/ 1979 w 3952"/>
                      <a:gd name="T49" fmla="*/ 294 h 3501"/>
                      <a:gd name="T50" fmla="*/ 2374 w 3952"/>
                      <a:gd name="T51" fmla="*/ 528 h 3501"/>
                      <a:gd name="T52" fmla="*/ 2763 w 3952"/>
                      <a:gd name="T53" fmla="*/ 821 h 3501"/>
                      <a:gd name="T54" fmla="*/ 3186 w 3952"/>
                      <a:gd name="T55" fmla="*/ 1223 h 3501"/>
                      <a:gd name="T56" fmla="*/ 3396 w 3952"/>
                      <a:gd name="T57" fmla="*/ 1469 h 3501"/>
                      <a:gd name="T58" fmla="*/ 3576 w 3952"/>
                      <a:gd name="T59" fmla="*/ 1727 h 3501"/>
                      <a:gd name="T60" fmla="*/ 3731 w 3952"/>
                      <a:gd name="T61" fmla="*/ 1984 h 3501"/>
                      <a:gd name="T62" fmla="*/ 3856 w 3952"/>
                      <a:gd name="T63" fmla="*/ 2236 h 3501"/>
                      <a:gd name="T64" fmla="*/ 3947 w 3952"/>
                      <a:gd name="T65" fmla="*/ 2494 h 3501"/>
                      <a:gd name="T66" fmla="*/ 4006 w 3952"/>
                      <a:gd name="T67" fmla="*/ 2740 h 3501"/>
                      <a:gd name="T68" fmla="*/ 4024 w 3952"/>
                      <a:gd name="T69" fmla="*/ 2973 h 3501"/>
                      <a:gd name="T70" fmla="*/ 3994 w 3952"/>
                      <a:gd name="T71" fmla="*/ 3255 h 3501"/>
                      <a:gd name="T72" fmla="*/ 3905 w 3952"/>
                      <a:gd name="T73" fmla="*/ 3501 h 3501"/>
                      <a:gd name="T74" fmla="*/ 3958 w 3952"/>
                      <a:gd name="T75" fmla="*/ 3387 h 3501"/>
                      <a:gd name="T76" fmla="*/ 4018 w 3952"/>
                      <a:gd name="T77" fmla="*/ 3123 h 3501"/>
                      <a:gd name="T78" fmla="*/ 4024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3" name="Freeform 8">
                    <a:extLst>
                      <a:ext uri="{FF2B5EF4-FFF2-40B4-BE49-F238E27FC236}">
                        <a16:creationId xmlns:a16="http://schemas.microsoft.com/office/drawing/2014/main" id="{1D40495E-1173-4725-A07D-783A027E71E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88 w 3791"/>
                      <a:gd name="T1" fmla="*/ 2416 h 3363"/>
                      <a:gd name="T2" fmla="*/ 425 w 3791"/>
                      <a:gd name="T3" fmla="*/ 2062 h 3363"/>
                      <a:gd name="T4" fmla="*/ 221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5 w 3791"/>
                      <a:gd name="T15" fmla="*/ 246 h 3363"/>
                      <a:gd name="T16" fmla="*/ 592 w 3791"/>
                      <a:gd name="T17" fmla="*/ 48 h 3363"/>
                      <a:gd name="T18" fmla="*/ 1046 w 3791"/>
                      <a:gd name="T19" fmla="*/ 6 h 3363"/>
                      <a:gd name="T20" fmla="*/ 1573 w 3791"/>
                      <a:gd name="T21" fmla="*/ 120 h 3363"/>
                      <a:gd name="T22" fmla="*/ 2129 w 3791"/>
                      <a:gd name="T23" fmla="*/ 378 h 3363"/>
                      <a:gd name="T24" fmla="*/ 2679 w 3791"/>
                      <a:gd name="T25" fmla="*/ 773 h 3363"/>
                      <a:gd name="T26" fmla="*/ 3175 w 3791"/>
                      <a:gd name="T27" fmla="*/ 1265 h 3363"/>
                      <a:gd name="T28" fmla="*/ 3444 w 3791"/>
                      <a:gd name="T29" fmla="*/ 1625 h 3363"/>
                      <a:gd name="T30" fmla="*/ 3649 w 3791"/>
                      <a:gd name="T31" fmla="*/ 1984 h 3363"/>
                      <a:gd name="T32" fmla="*/ 3791 w 3791"/>
                      <a:gd name="T33" fmla="*/ 2344 h 3363"/>
                      <a:gd name="T34" fmla="*/ 3857 w 3791"/>
                      <a:gd name="T35" fmla="*/ 2686 h 3363"/>
                      <a:gd name="T36" fmla="*/ 3821 w 3791"/>
                      <a:gd name="T37" fmla="*/ 3105 h 3363"/>
                      <a:gd name="T38" fmla="*/ 3700 w 3791"/>
                      <a:gd name="T39" fmla="*/ 3363 h 3363"/>
                      <a:gd name="T40" fmla="*/ 3851 w 3791"/>
                      <a:gd name="T41" fmla="*/ 2967 h 3363"/>
                      <a:gd name="T42" fmla="*/ 3863 w 3791"/>
                      <a:gd name="T43" fmla="*/ 2794 h 3363"/>
                      <a:gd name="T44" fmla="*/ 3821 w 3791"/>
                      <a:gd name="T45" fmla="*/ 2458 h 3363"/>
                      <a:gd name="T46" fmla="*/ 3707 w 3791"/>
                      <a:gd name="T47" fmla="*/ 2104 h 3363"/>
                      <a:gd name="T48" fmla="*/ 3522 w 3791"/>
                      <a:gd name="T49" fmla="*/ 1739 h 3363"/>
                      <a:gd name="T50" fmla="*/ 3271 w 3791"/>
                      <a:gd name="T51" fmla="*/ 1385 h 3363"/>
                      <a:gd name="T52" fmla="*/ 2858 w 3791"/>
                      <a:gd name="T53" fmla="*/ 929 h 3363"/>
                      <a:gd name="T54" fmla="*/ 2314 w 3791"/>
                      <a:gd name="T55" fmla="*/ 492 h 3363"/>
                      <a:gd name="T56" fmla="*/ 1754 w 3791"/>
                      <a:gd name="T57" fmla="*/ 192 h 3363"/>
                      <a:gd name="T58" fmla="*/ 1214 w 3791"/>
                      <a:gd name="T59" fmla="*/ 24 h 3363"/>
                      <a:gd name="T60" fmla="*/ 729 w 3791"/>
                      <a:gd name="T61" fmla="*/ 12 h 3363"/>
                      <a:gd name="T62" fmla="*/ 341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7 w 3791"/>
                      <a:gd name="T73" fmla="*/ 1583 h 3363"/>
                      <a:gd name="T74" fmla="*/ 347 w 3791"/>
                      <a:gd name="T75" fmla="*/ 1942 h 3363"/>
                      <a:gd name="T76" fmla="*/ 592 w 3791"/>
                      <a:gd name="T77" fmla="*/ 2302 h 3363"/>
                      <a:gd name="T78" fmla="*/ 1005 w 3791"/>
                      <a:gd name="T79" fmla="*/ 2758 h 3363"/>
                      <a:gd name="T80" fmla="*/ 1626 w 3791"/>
                      <a:gd name="T81" fmla="*/ 3237 h 3363"/>
                      <a:gd name="T82" fmla="*/ 1626 w 3791"/>
                      <a:gd name="T83" fmla="*/ 3237 h 3363"/>
                      <a:gd name="T84" fmla="*/ 1011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4" name="Freeform 9">
                    <a:extLst>
                      <a:ext uri="{FF2B5EF4-FFF2-40B4-BE49-F238E27FC236}">
                        <a16:creationId xmlns:a16="http://schemas.microsoft.com/office/drawing/2014/main" id="{6851747D-70AF-49BD-9F8D-CAE006F7722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50 w 3527"/>
                      <a:gd name="T1" fmla="*/ 2146 h 3225"/>
                      <a:gd name="T2" fmla="*/ 323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23 w 3527"/>
                      <a:gd name="T15" fmla="*/ 150 h 3225"/>
                      <a:gd name="T16" fmla="*/ 681 w 3527"/>
                      <a:gd name="T17" fmla="*/ 12 h 3225"/>
                      <a:gd name="T18" fmla="*/ 1132 w 3527"/>
                      <a:gd name="T19" fmla="*/ 24 h 3225"/>
                      <a:gd name="T20" fmla="*/ 1638 w 3527"/>
                      <a:gd name="T21" fmla="*/ 174 h 3225"/>
                      <a:gd name="T22" fmla="*/ 2158 w 3527"/>
                      <a:gd name="T23" fmla="*/ 456 h 3225"/>
                      <a:gd name="T24" fmla="*/ 2661 w 3527"/>
                      <a:gd name="T25" fmla="*/ 857 h 3225"/>
                      <a:gd name="T26" fmla="*/ 3133 w 3527"/>
                      <a:gd name="T27" fmla="*/ 1391 h 3225"/>
                      <a:gd name="T28" fmla="*/ 3336 w 3527"/>
                      <a:gd name="T29" fmla="*/ 1726 h 3225"/>
                      <a:gd name="T30" fmla="*/ 3492 w 3527"/>
                      <a:gd name="T31" fmla="*/ 2062 h 3225"/>
                      <a:gd name="T32" fmla="*/ 3575 w 3527"/>
                      <a:gd name="T33" fmla="*/ 2386 h 3225"/>
                      <a:gd name="T34" fmla="*/ 3587 w 3527"/>
                      <a:gd name="T35" fmla="*/ 2680 h 3225"/>
                      <a:gd name="T36" fmla="*/ 3540 w 3527"/>
                      <a:gd name="T37" fmla="*/ 2931 h 3225"/>
                      <a:gd name="T38" fmla="*/ 3425 w 3527"/>
                      <a:gd name="T39" fmla="*/ 3141 h 3225"/>
                      <a:gd name="T40" fmla="*/ 3342 w 3527"/>
                      <a:gd name="T41" fmla="*/ 3225 h 3225"/>
                      <a:gd name="T42" fmla="*/ 3372 w 3527"/>
                      <a:gd name="T43" fmla="*/ 3201 h 3225"/>
                      <a:gd name="T44" fmla="*/ 3510 w 3527"/>
                      <a:gd name="T45" fmla="*/ 3009 h 3225"/>
                      <a:gd name="T46" fmla="*/ 3581 w 3527"/>
                      <a:gd name="T47" fmla="*/ 2769 h 3225"/>
                      <a:gd name="T48" fmla="*/ 3587 w 3527"/>
                      <a:gd name="T49" fmla="*/ 2488 h 3225"/>
                      <a:gd name="T50" fmla="*/ 3528 w 3527"/>
                      <a:gd name="T51" fmla="*/ 2170 h 3225"/>
                      <a:gd name="T52" fmla="*/ 3398 w 3527"/>
                      <a:gd name="T53" fmla="*/ 1834 h 3225"/>
                      <a:gd name="T54" fmla="*/ 3205 w 3527"/>
                      <a:gd name="T55" fmla="*/ 1499 h 3225"/>
                      <a:gd name="T56" fmla="*/ 2870 w 3527"/>
                      <a:gd name="T57" fmla="*/ 1061 h 3225"/>
                      <a:gd name="T58" fmla="*/ 2326 w 3527"/>
                      <a:gd name="T59" fmla="*/ 575 h 3225"/>
                      <a:gd name="T60" fmla="*/ 1811 w 3527"/>
                      <a:gd name="T61" fmla="*/ 252 h 3225"/>
                      <a:gd name="T62" fmla="*/ 1297 w 3527"/>
                      <a:gd name="T63" fmla="*/ 60 h 3225"/>
                      <a:gd name="T64" fmla="*/ 825 w 3527"/>
                      <a:gd name="T65" fmla="*/ 0 h 3225"/>
                      <a:gd name="T66" fmla="*/ 424 w 3527"/>
                      <a:gd name="T67" fmla="*/ 84 h 3225"/>
                      <a:gd name="T68" fmla="*/ 173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7 w 3527"/>
                      <a:gd name="T79" fmla="*/ 1708 h 3225"/>
                      <a:gd name="T80" fmla="*/ 460 w 3527"/>
                      <a:gd name="T81" fmla="*/ 2038 h 3225"/>
                      <a:gd name="T82" fmla="*/ 932 w 3527"/>
                      <a:gd name="T83" fmla="*/ 2572 h 3225"/>
                      <a:gd name="T84" fmla="*/ 1279 w 3527"/>
                      <a:gd name="T85" fmla="*/ 2865 h 3225"/>
                      <a:gd name="T86" fmla="*/ 1638 w 3527"/>
                      <a:gd name="T87" fmla="*/ 3099 h 3225"/>
                      <a:gd name="T88" fmla="*/ 1889 w 3527"/>
                      <a:gd name="T89" fmla="*/ 3225 h 3225"/>
                      <a:gd name="T90" fmla="*/ 1524 w 3527"/>
                      <a:gd name="T91" fmla="*/ 3027 h 3225"/>
                      <a:gd name="T92" fmla="*/ 1166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065" name="Group 10">
                    <a:extLst>
                      <a:ext uri="{FF2B5EF4-FFF2-40B4-BE49-F238E27FC236}">
                        <a16:creationId xmlns:a16="http://schemas.microsoft.com/office/drawing/2014/main" id="{047D78B7-123A-45CD-B6AE-2B1B0A9FEE2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066" name="Freeform 11">
                      <a:extLst>
                        <a:ext uri="{FF2B5EF4-FFF2-40B4-BE49-F238E27FC236}">
                          <a16:creationId xmlns:a16="http://schemas.microsoft.com/office/drawing/2014/main" id="{E26C8F7A-3BB9-4F48-957C-656A4B2350CC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323 w 4251"/>
                        <a:gd name="T1" fmla="*/ 3237 h 3794"/>
                        <a:gd name="T2" fmla="*/ 4281 w 4251"/>
                        <a:gd name="T3" fmla="*/ 2961 h 3794"/>
                        <a:gd name="T4" fmla="*/ 4198 w 4251"/>
                        <a:gd name="T5" fmla="*/ 2679 h 3794"/>
                        <a:gd name="T6" fmla="*/ 4072 w 4251"/>
                        <a:gd name="T7" fmla="*/ 2391 h 3794"/>
                        <a:gd name="T8" fmla="*/ 3917 w 4251"/>
                        <a:gd name="T9" fmla="*/ 2098 h 3794"/>
                        <a:gd name="T10" fmla="*/ 3725 w 4251"/>
                        <a:gd name="T11" fmla="*/ 1810 h 3794"/>
                        <a:gd name="T12" fmla="*/ 3504 w 4251"/>
                        <a:gd name="T13" fmla="*/ 1528 h 3794"/>
                        <a:gd name="T14" fmla="*/ 3253 w 4251"/>
                        <a:gd name="T15" fmla="*/ 1252 h 3794"/>
                        <a:gd name="T16" fmla="*/ 2912 w 4251"/>
                        <a:gd name="T17" fmla="*/ 935 h 3794"/>
                        <a:gd name="T18" fmla="*/ 2479 w 4251"/>
                        <a:gd name="T19" fmla="*/ 605 h 3794"/>
                        <a:gd name="T20" fmla="*/ 2027 w 4251"/>
                        <a:gd name="T21" fmla="*/ 341 h 3794"/>
                        <a:gd name="T22" fmla="*/ 1579 w 4251"/>
                        <a:gd name="T23" fmla="*/ 143 h 3794"/>
                        <a:gd name="T24" fmla="*/ 1142 w 4251"/>
                        <a:gd name="T25" fmla="*/ 35 h 3794"/>
                        <a:gd name="T26" fmla="*/ 753 w 4251"/>
                        <a:gd name="T27" fmla="*/ 0 h 3794"/>
                        <a:gd name="T28" fmla="*/ 407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9 w 4251"/>
                        <a:gd name="T35" fmla="*/ 101 h 3794"/>
                        <a:gd name="T36" fmla="*/ 598 w 4251"/>
                        <a:gd name="T37" fmla="*/ 18 h 3794"/>
                        <a:gd name="T38" fmla="*/ 975 w 4251"/>
                        <a:gd name="T39" fmla="*/ 18 h 3794"/>
                        <a:gd name="T40" fmla="*/ 1381 w 4251"/>
                        <a:gd name="T41" fmla="*/ 95 h 3794"/>
                        <a:gd name="T42" fmla="*/ 1814 w 4251"/>
                        <a:gd name="T43" fmla="*/ 245 h 3794"/>
                        <a:gd name="T44" fmla="*/ 2254 w 4251"/>
                        <a:gd name="T45" fmla="*/ 467 h 3794"/>
                        <a:gd name="T46" fmla="*/ 2691 w 4251"/>
                        <a:gd name="T47" fmla="*/ 761 h 3794"/>
                        <a:gd name="T48" fmla="*/ 3115 w 4251"/>
                        <a:gd name="T49" fmla="*/ 1120 h 3794"/>
                        <a:gd name="T50" fmla="*/ 3378 w 4251"/>
                        <a:gd name="T51" fmla="*/ 1390 h 3794"/>
                        <a:gd name="T52" fmla="*/ 3618 w 4251"/>
                        <a:gd name="T53" fmla="*/ 1666 h 3794"/>
                        <a:gd name="T54" fmla="*/ 3826 w 4251"/>
                        <a:gd name="T55" fmla="*/ 1954 h 3794"/>
                        <a:gd name="T56" fmla="*/ 3994 w 4251"/>
                        <a:gd name="T57" fmla="*/ 2247 h 3794"/>
                        <a:gd name="T58" fmla="*/ 4135 w 4251"/>
                        <a:gd name="T59" fmla="*/ 2535 h 3794"/>
                        <a:gd name="T60" fmla="*/ 4240 w 4251"/>
                        <a:gd name="T61" fmla="*/ 2823 h 3794"/>
                        <a:gd name="T62" fmla="*/ 4299 w 4251"/>
                        <a:gd name="T63" fmla="*/ 3105 h 3794"/>
                        <a:gd name="T64" fmla="*/ 4323 w 4251"/>
                        <a:gd name="T65" fmla="*/ 3368 h 3794"/>
                        <a:gd name="T66" fmla="*/ 4311 w 4251"/>
                        <a:gd name="T67" fmla="*/ 3590 h 3794"/>
                        <a:gd name="T68" fmla="*/ 4263 w 4251"/>
                        <a:gd name="T69" fmla="*/ 3794 h 3794"/>
                        <a:gd name="T70" fmla="*/ 4293 w 4251"/>
                        <a:gd name="T71" fmla="*/ 3692 h 3794"/>
                        <a:gd name="T72" fmla="*/ 4323 w 4251"/>
                        <a:gd name="T73" fmla="*/ 3482 h 3794"/>
                        <a:gd name="T74" fmla="*/ 4329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1067" name="Group 12">
                      <a:extLst>
                        <a:ext uri="{FF2B5EF4-FFF2-40B4-BE49-F238E27FC236}">
                          <a16:creationId xmlns:a16="http://schemas.microsoft.com/office/drawing/2014/main" id="{9B9E4E71-55BF-47B1-991A-067D98D0EAF0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068" name="Freeform 13">
                        <a:extLst>
                          <a:ext uri="{FF2B5EF4-FFF2-40B4-BE49-F238E27FC236}">
                            <a16:creationId xmlns:a16="http://schemas.microsoft.com/office/drawing/2014/main" id="{BA1DB145-A8DF-4054-A080-3E3E420132B4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7 w 4108"/>
                          <a:gd name="T1" fmla="*/ 186 h 3657"/>
                          <a:gd name="T2" fmla="*/ 448 w 4108"/>
                          <a:gd name="T3" fmla="*/ 54 h 3657"/>
                          <a:gd name="T4" fmla="*/ 783 w 4108"/>
                          <a:gd name="T5" fmla="*/ 6 h 3657"/>
                          <a:gd name="T6" fmla="*/ 1160 w 4108"/>
                          <a:gd name="T7" fmla="*/ 36 h 3657"/>
                          <a:gd name="T8" fmla="*/ 1567 w 4108"/>
                          <a:gd name="T9" fmla="*/ 144 h 3657"/>
                          <a:gd name="T10" fmla="*/ 1985 w 4108"/>
                          <a:gd name="T11" fmla="*/ 324 h 3657"/>
                          <a:gd name="T12" fmla="*/ 2415 w 4108"/>
                          <a:gd name="T13" fmla="*/ 570 h 3657"/>
                          <a:gd name="T14" fmla="*/ 2834 w 4108"/>
                          <a:gd name="T15" fmla="*/ 888 h 3657"/>
                          <a:gd name="T16" fmla="*/ 3163 w 4108"/>
                          <a:gd name="T17" fmla="*/ 1193 h 3657"/>
                          <a:gd name="T18" fmla="*/ 3402 w 4108"/>
                          <a:gd name="T19" fmla="*/ 1451 h 3657"/>
                          <a:gd name="T20" fmla="*/ 3606 w 4108"/>
                          <a:gd name="T21" fmla="*/ 1721 h 3657"/>
                          <a:gd name="T22" fmla="*/ 3791 w 4108"/>
                          <a:gd name="T23" fmla="*/ 1997 h 3657"/>
                          <a:gd name="T24" fmla="*/ 3935 w 4108"/>
                          <a:gd name="T25" fmla="*/ 2272 h 3657"/>
                          <a:gd name="T26" fmla="*/ 4054 w 4108"/>
                          <a:gd name="T27" fmla="*/ 2548 h 3657"/>
                          <a:gd name="T28" fmla="*/ 4138 w 4108"/>
                          <a:gd name="T29" fmla="*/ 2818 h 3657"/>
                          <a:gd name="T30" fmla="*/ 4180 w 4108"/>
                          <a:gd name="T31" fmla="*/ 3070 h 3657"/>
                          <a:gd name="T32" fmla="*/ 4180 w 4108"/>
                          <a:gd name="T33" fmla="*/ 3321 h 3657"/>
                          <a:gd name="T34" fmla="*/ 4138 w 4108"/>
                          <a:gd name="T35" fmla="*/ 3549 h 3657"/>
                          <a:gd name="T36" fmla="*/ 4108 w 4108"/>
                          <a:gd name="T37" fmla="*/ 3657 h 3657"/>
                          <a:gd name="T38" fmla="*/ 4168 w 4108"/>
                          <a:gd name="T39" fmla="*/ 3447 h 3657"/>
                          <a:gd name="T40" fmla="*/ 4186 w 4108"/>
                          <a:gd name="T41" fmla="*/ 3213 h 3657"/>
                          <a:gd name="T42" fmla="*/ 4180 w 4108"/>
                          <a:gd name="T43" fmla="*/ 3070 h 3657"/>
                          <a:gd name="T44" fmla="*/ 4138 w 4108"/>
                          <a:gd name="T45" fmla="*/ 2812 h 3657"/>
                          <a:gd name="T46" fmla="*/ 4060 w 4108"/>
                          <a:gd name="T47" fmla="*/ 2548 h 3657"/>
                          <a:gd name="T48" fmla="*/ 3941 w 4108"/>
                          <a:gd name="T49" fmla="*/ 2272 h 3657"/>
                          <a:gd name="T50" fmla="*/ 3797 w 4108"/>
                          <a:gd name="T51" fmla="*/ 1997 h 3657"/>
                          <a:gd name="T52" fmla="*/ 3612 w 4108"/>
                          <a:gd name="T53" fmla="*/ 1721 h 3657"/>
                          <a:gd name="T54" fmla="*/ 3408 w 4108"/>
                          <a:gd name="T55" fmla="*/ 1451 h 3657"/>
                          <a:gd name="T56" fmla="*/ 3169 w 4108"/>
                          <a:gd name="T57" fmla="*/ 1187 h 3657"/>
                          <a:gd name="T58" fmla="*/ 2846 w 4108"/>
                          <a:gd name="T59" fmla="*/ 888 h 3657"/>
                          <a:gd name="T60" fmla="*/ 2434 w 4108"/>
                          <a:gd name="T61" fmla="*/ 576 h 3657"/>
                          <a:gd name="T62" fmla="*/ 2003 w 4108"/>
                          <a:gd name="T63" fmla="*/ 330 h 3657"/>
                          <a:gd name="T64" fmla="*/ 1573 w 4108"/>
                          <a:gd name="T65" fmla="*/ 144 h 3657"/>
                          <a:gd name="T66" fmla="*/ 1154 w 4108"/>
                          <a:gd name="T67" fmla="*/ 30 h 3657"/>
                          <a:gd name="T68" fmla="*/ 765 w 4108"/>
                          <a:gd name="T69" fmla="*/ 0 h 3657"/>
                          <a:gd name="T70" fmla="*/ 437 w 4108"/>
                          <a:gd name="T71" fmla="*/ 54 h 3657"/>
                          <a:gd name="T72" fmla="*/ 167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1069" name="Group 14">
                        <a:extLst>
                          <a:ext uri="{FF2B5EF4-FFF2-40B4-BE49-F238E27FC236}">
                            <a16:creationId xmlns:a16="http://schemas.microsoft.com/office/drawing/2014/main" id="{CDDABFEA-1921-4A10-A033-444BD423A202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070" name="Line 15">
                          <a:extLst>
                            <a:ext uri="{FF2B5EF4-FFF2-40B4-BE49-F238E27FC236}">
                              <a16:creationId xmlns:a16="http://schemas.microsoft.com/office/drawing/2014/main" id="{6A631476-6779-4CE7-A2AB-95EB64A703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1" name="Line 16">
                          <a:extLst>
                            <a:ext uri="{FF2B5EF4-FFF2-40B4-BE49-F238E27FC236}">
                              <a16:creationId xmlns:a16="http://schemas.microsoft.com/office/drawing/2014/main" id="{F0C87BCE-AD79-491C-80F5-071D9C4D0A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2" name="Line 17">
                          <a:extLst>
                            <a:ext uri="{FF2B5EF4-FFF2-40B4-BE49-F238E27FC236}">
                              <a16:creationId xmlns:a16="http://schemas.microsoft.com/office/drawing/2014/main" id="{CEB0E73D-B925-4FA7-ABB3-D0A37E2831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3" name="Line 18">
                          <a:extLst>
                            <a:ext uri="{FF2B5EF4-FFF2-40B4-BE49-F238E27FC236}">
                              <a16:creationId xmlns:a16="http://schemas.microsoft.com/office/drawing/2014/main" id="{C84DDE66-F5B8-44BB-8315-FCD51423F20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4" name="Line 19">
                          <a:extLst>
                            <a:ext uri="{FF2B5EF4-FFF2-40B4-BE49-F238E27FC236}">
                              <a16:creationId xmlns:a16="http://schemas.microsoft.com/office/drawing/2014/main" id="{449C52FB-E831-4C5F-B2C2-5043CB1F79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" name="Line 20">
                          <a:extLst>
                            <a:ext uri="{FF2B5EF4-FFF2-40B4-BE49-F238E27FC236}">
                              <a16:creationId xmlns:a16="http://schemas.microsoft.com/office/drawing/2014/main" id="{2D0E18F9-6E03-4A47-BCF0-70D6E47A1F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" name="Line 21">
                          <a:extLst>
                            <a:ext uri="{FF2B5EF4-FFF2-40B4-BE49-F238E27FC236}">
                              <a16:creationId xmlns:a16="http://schemas.microsoft.com/office/drawing/2014/main" id="{834F3F30-A312-4B47-B031-EA4BD4D8F8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7" name="Line 22">
                          <a:extLst>
                            <a:ext uri="{FF2B5EF4-FFF2-40B4-BE49-F238E27FC236}">
                              <a16:creationId xmlns:a16="http://schemas.microsoft.com/office/drawing/2014/main" id="{53EBEBA5-727D-4F59-89F8-95622FCA9E8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8" name="Line 23">
                          <a:extLst>
                            <a:ext uri="{FF2B5EF4-FFF2-40B4-BE49-F238E27FC236}">
                              <a16:creationId xmlns:a16="http://schemas.microsoft.com/office/drawing/2014/main" id="{8F809715-055D-4628-9B8E-917E64FF10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9" name="Line 24">
                          <a:extLst>
                            <a:ext uri="{FF2B5EF4-FFF2-40B4-BE49-F238E27FC236}">
                              <a16:creationId xmlns:a16="http://schemas.microsoft.com/office/drawing/2014/main" id="{F4752B0B-AE65-4493-98E8-1947F031C8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0" name="Line 25">
                          <a:extLst>
                            <a:ext uri="{FF2B5EF4-FFF2-40B4-BE49-F238E27FC236}">
                              <a16:creationId xmlns:a16="http://schemas.microsoft.com/office/drawing/2014/main" id="{C1BD3086-0E61-4607-A011-4F89F00BB5C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1" name="Line 26">
                          <a:extLst>
                            <a:ext uri="{FF2B5EF4-FFF2-40B4-BE49-F238E27FC236}">
                              <a16:creationId xmlns:a16="http://schemas.microsoft.com/office/drawing/2014/main" id="{BED14073-781A-480B-AFD8-2C7397EE84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2" name="Line 27">
                          <a:extLst>
                            <a:ext uri="{FF2B5EF4-FFF2-40B4-BE49-F238E27FC236}">
                              <a16:creationId xmlns:a16="http://schemas.microsoft.com/office/drawing/2014/main" id="{FC72C57D-A2AC-40AA-8131-25D705085E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3" name="Line 28">
                          <a:extLst>
                            <a:ext uri="{FF2B5EF4-FFF2-40B4-BE49-F238E27FC236}">
                              <a16:creationId xmlns:a16="http://schemas.microsoft.com/office/drawing/2014/main" id="{5DE59F76-1A21-43AB-85A6-1DBC13E861D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4" name="Line 29">
                          <a:extLst>
                            <a:ext uri="{FF2B5EF4-FFF2-40B4-BE49-F238E27FC236}">
                              <a16:creationId xmlns:a16="http://schemas.microsoft.com/office/drawing/2014/main" id="{D87B95AB-4F32-4BDE-A8CE-68BD8E8A99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" name="Line 30">
                          <a:extLst>
                            <a:ext uri="{FF2B5EF4-FFF2-40B4-BE49-F238E27FC236}">
                              <a16:creationId xmlns:a16="http://schemas.microsoft.com/office/drawing/2014/main" id="{AECA171F-1BD1-4742-B7C7-4A5889125B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" name="Line 31">
                          <a:extLst>
                            <a:ext uri="{FF2B5EF4-FFF2-40B4-BE49-F238E27FC236}">
                              <a16:creationId xmlns:a16="http://schemas.microsoft.com/office/drawing/2014/main" id="{4B3C87D7-C130-445E-838F-382D119D9DF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7" name="Line 32">
                          <a:extLst>
                            <a:ext uri="{FF2B5EF4-FFF2-40B4-BE49-F238E27FC236}">
                              <a16:creationId xmlns:a16="http://schemas.microsoft.com/office/drawing/2014/main" id="{9237C502-9112-49FA-8091-5221B2B37E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8" name="Line 33">
                          <a:extLst>
                            <a:ext uri="{FF2B5EF4-FFF2-40B4-BE49-F238E27FC236}">
                              <a16:creationId xmlns:a16="http://schemas.microsoft.com/office/drawing/2014/main" id="{5D49A9D8-2BCA-4C18-9ECE-784CD1D53CF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9" name="Line 34">
                          <a:extLst>
                            <a:ext uri="{FF2B5EF4-FFF2-40B4-BE49-F238E27FC236}">
                              <a16:creationId xmlns:a16="http://schemas.microsoft.com/office/drawing/2014/main" id="{322444B2-0B72-4900-9C82-6E10173ECA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0" name="Line 35">
                          <a:extLst>
                            <a:ext uri="{FF2B5EF4-FFF2-40B4-BE49-F238E27FC236}">
                              <a16:creationId xmlns:a16="http://schemas.microsoft.com/office/drawing/2014/main" id="{E4671B17-AA72-423C-B0EF-AA31491A8B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1" name="Line 36">
                          <a:extLst>
                            <a:ext uri="{FF2B5EF4-FFF2-40B4-BE49-F238E27FC236}">
                              <a16:creationId xmlns:a16="http://schemas.microsoft.com/office/drawing/2014/main" id="{2974650B-831A-4625-8BCD-10AEC7E3F88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2" name="Line 37">
                          <a:extLst>
                            <a:ext uri="{FF2B5EF4-FFF2-40B4-BE49-F238E27FC236}">
                              <a16:creationId xmlns:a16="http://schemas.microsoft.com/office/drawing/2014/main" id="{EE6F5F30-3625-48BE-AC86-BDDE5E7236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3" name="Line 38">
                          <a:extLst>
                            <a:ext uri="{FF2B5EF4-FFF2-40B4-BE49-F238E27FC236}">
                              <a16:creationId xmlns:a16="http://schemas.microsoft.com/office/drawing/2014/main" id="{3E4E59B3-510A-40F5-A8EF-EB1D85460A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4" name="Line 39">
                          <a:extLst>
                            <a:ext uri="{FF2B5EF4-FFF2-40B4-BE49-F238E27FC236}">
                              <a16:creationId xmlns:a16="http://schemas.microsoft.com/office/drawing/2014/main" id="{9603FF2D-38EC-4F2E-B810-27A16D388A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5" name="Line 40">
                          <a:extLst>
                            <a:ext uri="{FF2B5EF4-FFF2-40B4-BE49-F238E27FC236}">
                              <a16:creationId xmlns:a16="http://schemas.microsoft.com/office/drawing/2014/main" id="{ABC5024C-E7F4-4E5C-9A33-2B918CEF3F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6" name="Line 41">
                          <a:extLst>
                            <a:ext uri="{FF2B5EF4-FFF2-40B4-BE49-F238E27FC236}">
                              <a16:creationId xmlns:a16="http://schemas.microsoft.com/office/drawing/2014/main" id="{665D478E-41EF-4319-AC80-2B7F90A85D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7" name="Line 42">
                          <a:extLst>
                            <a:ext uri="{FF2B5EF4-FFF2-40B4-BE49-F238E27FC236}">
                              <a16:creationId xmlns:a16="http://schemas.microsoft.com/office/drawing/2014/main" id="{E783C495-9466-4D20-92CD-E2C31181803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8" name="Line 43">
                          <a:extLst>
                            <a:ext uri="{FF2B5EF4-FFF2-40B4-BE49-F238E27FC236}">
                              <a16:creationId xmlns:a16="http://schemas.microsoft.com/office/drawing/2014/main" id="{DCEAF0C3-A38E-4BD4-9B41-1445BA0FD88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9" name="Line 44">
                          <a:extLst>
                            <a:ext uri="{FF2B5EF4-FFF2-40B4-BE49-F238E27FC236}">
                              <a16:creationId xmlns:a16="http://schemas.microsoft.com/office/drawing/2014/main" id="{87FF16AF-F440-4E69-997F-B471B12E32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0" name="Line 45">
                          <a:extLst>
                            <a:ext uri="{FF2B5EF4-FFF2-40B4-BE49-F238E27FC236}">
                              <a16:creationId xmlns:a16="http://schemas.microsoft.com/office/drawing/2014/main" id="{486F36C0-EC96-46D4-B690-6023473E5B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1" name="Line 46">
                          <a:extLst>
                            <a:ext uri="{FF2B5EF4-FFF2-40B4-BE49-F238E27FC236}">
                              <a16:creationId xmlns:a16="http://schemas.microsoft.com/office/drawing/2014/main" id="{4A1C2C8D-7AEA-40AE-ADC0-D3A1B4CB98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2" name="Line 47">
                          <a:extLst>
                            <a:ext uri="{FF2B5EF4-FFF2-40B4-BE49-F238E27FC236}">
                              <a16:creationId xmlns:a16="http://schemas.microsoft.com/office/drawing/2014/main" id="{B74391AF-36BB-463D-A4B6-DF2BE209D6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3" name="Line 48">
                          <a:extLst>
                            <a:ext uri="{FF2B5EF4-FFF2-40B4-BE49-F238E27FC236}">
                              <a16:creationId xmlns:a16="http://schemas.microsoft.com/office/drawing/2014/main" id="{3CEB9B4B-4935-405C-9575-E490C70F3D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4" name="Line 49">
                          <a:extLst>
                            <a:ext uri="{FF2B5EF4-FFF2-40B4-BE49-F238E27FC236}">
                              <a16:creationId xmlns:a16="http://schemas.microsoft.com/office/drawing/2014/main" id="{92D469E2-CB64-479A-A4CC-C232588124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5" name="Freeform 50">
                          <a:extLst>
                            <a:ext uri="{FF2B5EF4-FFF2-40B4-BE49-F238E27FC236}">
                              <a16:creationId xmlns:a16="http://schemas.microsoft.com/office/drawing/2014/main" id="{D888CF7C-7276-44EA-919B-148FF6E38C03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27 w 1537"/>
                            <a:gd name="T1" fmla="*/ 1264 h 1768"/>
                            <a:gd name="T2" fmla="*/ 1076 w 1537"/>
                            <a:gd name="T3" fmla="*/ 1402 h 1768"/>
                            <a:gd name="T4" fmla="*/ 1238 w 1537"/>
                            <a:gd name="T5" fmla="*/ 1528 h 1768"/>
                            <a:gd name="T6" fmla="*/ 1395 w 1537"/>
                            <a:gd name="T7" fmla="*/ 1654 h 1768"/>
                            <a:gd name="T8" fmla="*/ 1561 w 1537"/>
                            <a:gd name="T9" fmla="*/ 1768 h 1768"/>
                            <a:gd name="T10" fmla="*/ 1567 w 1537"/>
                            <a:gd name="T11" fmla="*/ 1768 h 1768"/>
                            <a:gd name="T12" fmla="*/ 1402 w 1537"/>
                            <a:gd name="T13" fmla="*/ 1654 h 1768"/>
                            <a:gd name="T14" fmla="*/ 1244 w 1537"/>
                            <a:gd name="T15" fmla="*/ 1534 h 1768"/>
                            <a:gd name="T16" fmla="*/ 1084 w 1537"/>
                            <a:gd name="T17" fmla="*/ 1402 h 1768"/>
                            <a:gd name="T18" fmla="*/ 933 w 1537"/>
                            <a:gd name="T19" fmla="*/ 1258 h 1768"/>
                            <a:gd name="T20" fmla="*/ 781 w 1537"/>
                            <a:gd name="T21" fmla="*/ 1115 h 1768"/>
                            <a:gd name="T22" fmla="*/ 640 w 1537"/>
                            <a:gd name="T23" fmla="*/ 959 h 1768"/>
                            <a:gd name="T24" fmla="*/ 508 w 1537"/>
                            <a:gd name="T25" fmla="*/ 803 h 1768"/>
                            <a:gd name="T26" fmla="*/ 383 w 1537"/>
                            <a:gd name="T27" fmla="*/ 647 h 1768"/>
                            <a:gd name="T28" fmla="*/ 275 w 1537"/>
                            <a:gd name="T29" fmla="*/ 485 h 1768"/>
                            <a:gd name="T30" fmla="*/ 173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73 w 1537"/>
                            <a:gd name="T41" fmla="*/ 335 h 1768"/>
                            <a:gd name="T42" fmla="*/ 275 w 1537"/>
                            <a:gd name="T43" fmla="*/ 491 h 1768"/>
                            <a:gd name="T44" fmla="*/ 383 w 1537"/>
                            <a:gd name="T45" fmla="*/ 653 h 1768"/>
                            <a:gd name="T46" fmla="*/ 508 w 1537"/>
                            <a:gd name="T47" fmla="*/ 809 h 1768"/>
                            <a:gd name="T48" fmla="*/ 640 w 1537"/>
                            <a:gd name="T49" fmla="*/ 965 h 1768"/>
                            <a:gd name="T50" fmla="*/ 781 w 1537"/>
                            <a:gd name="T51" fmla="*/ 1121 h 1768"/>
                            <a:gd name="T52" fmla="*/ 927 w 1537"/>
                            <a:gd name="T53" fmla="*/ 1264 h 1768"/>
                            <a:gd name="T54" fmla="*/ 927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1106" name="Group 51">
                          <a:extLst>
                            <a:ext uri="{FF2B5EF4-FFF2-40B4-BE49-F238E27FC236}">
                              <a16:creationId xmlns:a16="http://schemas.microsoft.com/office/drawing/2014/main" id="{821D96B0-60C3-46A5-8694-EC137644CB58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43" name="Oval 52">
                            <a:extLst>
                              <a:ext uri="{FF2B5EF4-FFF2-40B4-BE49-F238E27FC236}">
                                <a16:creationId xmlns:a16="http://schemas.microsoft.com/office/drawing/2014/main" id="{80ED1941-6035-4294-8342-0C76CC8530B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67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4" name="Oval 53">
                            <a:extLst>
                              <a:ext uri="{FF2B5EF4-FFF2-40B4-BE49-F238E27FC236}">
                                <a16:creationId xmlns:a16="http://schemas.microsoft.com/office/drawing/2014/main" id="{42828B1F-33F5-411C-84BE-A225A399F5F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5" name="Oval 54">
                            <a:extLst>
                              <a:ext uri="{FF2B5EF4-FFF2-40B4-BE49-F238E27FC236}">
                                <a16:creationId xmlns:a16="http://schemas.microsoft.com/office/drawing/2014/main" id="{2BB8038C-B6D6-47DB-93D4-A4B04F4B97E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6" name="Oval 55">
                            <a:extLst>
                              <a:ext uri="{FF2B5EF4-FFF2-40B4-BE49-F238E27FC236}">
                                <a16:creationId xmlns:a16="http://schemas.microsoft.com/office/drawing/2014/main" id="{B1CD1572-4FB9-4810-BB12-46A557FB18A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7" name="Oval 56">
                            <a:extLst>
                              <a:ext uri="{FF2B5EF4-FFF2-40B4-BE49-F238E27FC236}">
                                <a16:creationId xmlns:a16="http://schemas.microsoft.com/office/drawing/2014/main" id="{CA5A2F89-B593-47F2-B4A9-F0704B0639F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8" name="Oval 57">
                            <a:extLst>
                              <a:ext uri="{FF2B5EF4-FFF2-40B4-BE49-F238E27FC236}">
                                <a16:creationId xmlns:a16="http://schemas.microsoft.com/office/drawing/2014/main" id="{03D023F1-4F9C-477C-BC07-CE2A809CF96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9" name="Oval 58">
                            <a:extLst>
                              <a:ext uri="{FF2B5EF4-FFF2-40B4-BE49-F238E27FC236}">
                                <a16:creationId xmlns:a16="http://schemas.microsoft.com/office/drawing/2014/main" id="{34538A92-1ADA-42F5-89BB-E4BDA2FA099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9" y="1863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0" name="Oval 59">
                            <a:extLst>
                              <a:ext uri="{FF2B5EF4-FFF2-40B4-BE49-F238E27FC236}">
                                <a16:creationId xmlns:a16="http://schemas.microsoft.com/office/drawing/2014/main" id="{243C121E-5EDA-469E-85C1-CEA6F1E6BA2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1" name="Oval 60">
                            <a:extLst>
                              <a:ext uri="{FF2B5EF4-FFF2-40B4-BE49-F238E27FC236}">
                                <a16:creationId xmlns:a16="http://schemas.microsoft.com/office/drawing/2014/main" id="{2C1236D5-D19A-4CCD-A399-57B5E1817C2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1" y="1534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2" name="Oval 61">
                            <a:extLst>
                              <a:ext uri="{FF2B5EF4-FFF2-40B4-BE49-F238E27FC236}">
                                <a16:creationId xmlns:a16="http://schemas.microsoft.com/office/drawing/2014/main" id="{DC281BFE-BAD2-4F7B-A9D3-64774F35BB0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5" y="1355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3" name="Oval 62">
                            <a:extLst>
                              <a:ext uri="{FF2B5EF4-FFF2-40B4-BE49-F238E27FC236}">
                                <a16:creationId xmlns:a16="http://schemas.microsoft.com/office/drawing/2014/main" id="{64CDB6E6-E517-4673-80F0-9E6609B1B37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4" name="Oval 63">
                            <a:extLst>
                              <a:ext uri="{FF2B5EF4-FFF2-40B4-BE49-F238E27FC236}">
                                <a16:creationId xmlns:a16="http://schemas.microsoft.com/office/drawing/2014/main" id="{523E98B0-6E7D-46FD-BE9C-FB586144FA0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1" y="1000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1107" name="Line 64">
                          <a:extLst>
                            <a:ext uri="{FF2B5EF4-FFF2-40B4-BE49-F238E27FC236}">
                              <a16:creationId xmlns:a16="http://schemas.microsoft.com/office/drawing/2014/main" id="{766A11D6-12E6-48BF-BEF1-65A061367E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8" name="Line 65">
                          <a:extLst>
                            <a:ext uri="{FF2B5EF4-FFF2-40B4-BE49-F238E27FC236}">
                              <a16:creationId xmlns:a16="http://schemas.microsoft.com/office/drawing/2014/main" id="{D25A7491-6FA9-43BE-81DF-59308838696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9" name="Line 66">
                          <a:extLst>
                            <a:ext uri="{FF2B5EF4-FFF2-40B4-BE49-F238E27FC236}">
                              <a16:creationId xmlns:a16="http://schemas.microsoft.com/office/drawing/2014/main" id="{7352878F-9F1C-47E0-A5D4-47275626A6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0" name="Line 67">
                          <a:extLst>
                            <a:ext uri="{FF2B5EF4-FFF2-40B4-BE49-F238E27FC236}">
                              <a16:creationId xmlns:a16="http://schemas.microsoft.com/office/drawing/2014/main" id="{9F696708-ADCD-4B9E-B42E-BD4F193F1E5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1" name="Line 68">
                          <a:extLst>
                            <a:ext uri="{FF2B5EF4-FFF2-40B4-BE49-F238E27FC236}">
                              <a16:creationId xmlns:a16="http://schemas.microsoft.com/office/drawing/2014/main" id="{B4D391B4-19C7-4158-945A-2E78941601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2" name="Line 69">
                          <a:extLst>
                            <a:ext uri="{FF2B5EF4-FFF2-40B4-BE49-F238E27FC236}">
                              <a16:creationId xmlns:a16="http://schemas.microsoft.com/office/drawing/2014/main" id="{80B0BDA5-A97E-409F-84EB-9331097A83B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3" name="Line 70">
                          <a:extLst>
                            <a:ext uri="{FF2B5EF4-FFF2-40B4-BE49-F238E27FC236}">
                              <a16:creationId xmlns:a16="http://schemas.microsoft.com/office/drawing/2014/main" id="{CC98A5EB-DAA0-4E0A-9032-466293A5EB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4" name="Line 71">
                          <a:extLst>
                            <a:ext uri="{FF2B5EF4-FFF2-40B4-BE49-F238E27FC236}">
                              <a16:creationId xmlns:a16="http://schemas.microsoft.com/office/drawing/2014/main" id="{9E4EC46F-1B9B-4E68-95AF-E4A723D2E2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5" name="Line 72">
                          <a:extLst>
                            <a:ext uri="{FF2B5EF4-FFF2-40B4-BE49-F238E27FC236}">
                              <a16:creationId xmlns:a16="http://schemas.microsoft.com/office/drawing/2014/main" id="{ABFC917C-E4BC-4CD2-9A8C-6FF1451E54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6" name="Line 73">
                          <a:extLst>
                            <a:ext uri="{FF2B5EF4-FFF2-40B4-BE49-F238E27FC236}">
                              <a16:creationId xmlns:a16="http://schemas.microsoft.com/office/drawing/2014/main" id="{FCAF816D-F1A5-4E9D-8CA6-62AA1735022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7" name="Line 74">
                          <a:extLst>
                            <a:ext uri="{FF2B5EF4-FFF2-40B4-BE49-F238E27FC236}">
                              <a16:creationId xmlns:a16="http://schemas.microsoft.com/office/drawing/2014/main" id="{908FDB47-77BA-4852-A4E1-D0F57B60E5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8" name="Line 75">
                          <a:extLst>
                            <a:ext uri="{FF2B5EF4-FFF2-40B4-BE49-F238E27FC236}">
                              <a16:creationId xmlns:a16="http://schemas.microsoft.com/office/drawing/2014/main" id="{54FF00C9-2976-4DD7-A326-5E7FF1A00A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9" name="Line 76">
                          <a:extLst>
                            <a:ext uri="{FF2B5EF4-FFF2-40B4-BE49-F238E27FC236}">
                              <a16:creationId xmlns:a16="http://schemas.microsoft.com/office/drawing/2014/main" id="{7933B163-6FBE-423C-9B99-118B7BFCD8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0" name="Line 77">
                          <a:extLst>
                            <a:ext uri="{FF2B5EF4-FFF2-40B4-BE49-F238E27FC236}">
                              <a16:creationId xmlns:a16="http://schemas.microsoft.com/office/drawing/2014/main" id="{B163EB98-9EAE-4210-963F-9A5AFFC266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1" name="Line 78">
                          <a:extLst>
                            <a:ext uri="{FF2B5EF4-FFF2-40B4-BE49-F238E27FC236}">
                              <a16:creationId xmlns:a16="http://schemas.microsoft.com/office/drawing/2014/main" id="{A39CEB0C-46A7-4C0D-A352-5BAD81A855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2" name="Line 79">
                          <a:extLst>
                            <a:ext uri="{FF2B5EF4-FFF2-40B4-BE49-F238E27FC236}">
                              <a16:creationId xmlns:a16="http://schemas.microsoft.com/office/drawing/2014/main" id="{777FE984-ADF7-44D8-B244-56860061A4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3" name="Line 80">
                          <a:extLst>
                            <a:ext uri="{FF2B5EF4-FFF2-40B4-BE49-F238E27FC236}">
                              <a16:creationId xmlns:a16="http://schemas.microsoft.com/office/drawing/2014/main" id="{51A03936-FA46-48C0-A1A4-69BAB67697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4" name="Line 81">
                          <a:extLst>
                            <a:ext uri="{FF2B5EF4-FFF2-40B4-BE49-F238E27FC236}">
                              <a16:creationId xmlns:a16="http://schemas.microsoft.com/office/drawing/2014/main" id="{50F20C37-7F44-4FDC-A0B4-97DC01C386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5" name="Line 82">
                          <a:extLst>
                            <a:ext uri="{FF2B5EF4-FFF2-40B4-BE49-F238E27FC236}">
                              <a16:creationId xmlns:a16="http://schemas.microsoft.com/office/drawing/2014/main" id="{96E99B1F-A0A2-46DB-B799-0686847407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6" name="Line 83">
                          <a:extLst>
                            <a:ext uri="{FF2B5EF4-FFF2-40B4-BE49-F238E27FC236}">
                              <a16:creationId xmlns:a16="http://schemas.microsoft.com/office/drawing/2014/main" id="{84642ECA-2498-412A-8BFA-7D6ED2A987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7" name="Line 84">
                          <a:extLst>
                            <a:ext uri="{FF2B5EF4-FFF2-40B4-BE49-F238E27FC236}">
                              <a16:creationId xmlns:a16="http://schemas.microsoft.com/office/drawing/2014/main" id="{5A6138DA-2C3F-48AC-8E2F-7A3F2480D2C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8" name="Line 85">
                          <a:extLst>
                            <a:ext uri="{FF2B5EF4-FFF2-40B4-BE49-F238E27FC236}">
                              <a16:creationId xmlns:a16="http://schemas.microsoft.com/office/drawing/2014/main" id="{27D13760-16BE-4C62-9E94-93E18EB110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9" name="Line 86">
                          <a:extLst>
                            <a:ext uri="{FF2B5EF4-FFF2-40B4-BE49-F238E27FC236}">
                              <a16:creationId xmlns:a16="http://schemas.microsoft.com/office/drawing/2014/main" id="{0F59A123-18F0-45BD-9FA2-F872FB4978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0" name="Line 87">
                          <a:extLst>
                            <a:ext uri="{FF2B5EF4-FFF2-40B4-BE49-F238E27FC236}">
                              <a16:creationId xmlns:a16="http://schemas.microsoft.com/office/drawing/2014/main" id="{9C52E859-650B-447F-A0E2-F15BC6EA5D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1" name="Line 88">
                          <a:extLst>
                            <a:ext uri="{FF2B5EF4-FFF2-40B4-BE49-F238E27FC236}">
                              <a16:creationId xmlns:a16="http://schemas.microsoft.com/office/drawing/2014/main" id="{9295E782-930F-4DBB-B48C-6378738290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2" name="Line 89">
                          <a:extLst>
                            <a:ext uri="{FF2B5EF4-FFF2-40B4-BE49-F238E27FC236}">
                              <a16:creationId xmlns:a16="http://schemas.microsoft.com/office/drawing/2014/main" id="{CB9E5DCA-5E44-405F-88A4-00F9DBD077D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3" name="Line 90">
                          <a:extLst>
                            <a:ext uri="{FF2B5EF4-FFF2-40B4-BE49-F238E27FC236}">
                              <a16:creationId xmlns:a16="http://schemas.microsoft.com/office/drawing/2014/main" id="{908FBD18-4510-44EB-917E-78A4AFC206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4" name="Line 91">
                          <a:extLst>
                            <a:ext uri="{FF2B5EF4-FFF2-40B4-BE49-F238E27FC236}">
                              <a16:creationId xmlns:a16="http://schemas.microsoft.com/office/drawing/2014/main" id="{6995B187-55FA-45DF-A143-D0BB540B5D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5" name="Line 92">
                          <a:extLst>
                            <a:ext uri="{FF2B5EF4-FFF2-40B4-BE49-F238E27FC236}">
                              <a16:creationId xmlns:a16="http://schemas.microsoft.com/office/drawing/2014/main" id="{38026639-31F4-44B8-A345-E23C35E6BA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6" name="Line 93">
                          <a:extLst>
                            <a:ext uri="{FF2B5EF4-FFF2-40B4-BE49-F238E27FC236}">
                              <a16:creationId xmlns:a16="http://schemas.microsoft.com/office/drawing/2014/main" id="{328FF658-68A9-4ACE-8053-68DAC430F8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7" name="Line 94">
                          <a:extLst>
                            <a:ext uri="{FF2B5EF4-FFF2-40B4-BE49-F238E27FC236}">
                              <a16:creationId xmlns:a16="http://schemas.microsoft.com/office/drawing/2014/main" id="{03F453CE-BA46-4027-9AC5-28B1E07AB0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8" name="Line 95">
                          <a:extLst>
                            <a:ext uri="{FF2B5EF4-FFF2-40B4-BE49-F238E27FC236}">
                              <a16:creationId xmlns:a16="http://schemas.microsoft.com/office/drawing/2014/main" id="{199F2184-8136-45D5-B21E-19DF16D05F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9" name="Line 96">
                          <a:extLst>
                            <a:ext uri="{FF2B5EF4-FFF2-40B4-BE49-F238E27FC236}">
                              <a16:creationId xmlns:a16="http://schemas.microsoft.com/office/drawing/2014/main" id="{4266AB20-72E7-443A-95F0-BDD73D748B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0" name="Line 97">
                          <a:extLst>
                            <a:ext uri="{FF2B5EF4-FFF2-40B4-BE49-F238E27FC236}">
                              <a16:creationId xmlns:a16="http://schemas.microsoft.com/office/drawing/2014/main" id="{771B6A53-2211-4AD1-B7CE-93755019456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1" name="Line 98">
                          <a:extLst>
                            <a:ext uri="{FF2B5EF4-FFF2-40B4-BE49-F238E27FC236}">
                              <a16:creationId xmlns:a16="http://schemas.microsoft.com/office/drawing/2014/main" id="{FA571096-076D-4426-A35C-F4E332308F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2" name="Line 99">
                          <a:extLst>
                            <a:ext uri="{FF2B5EF4-FFF2-40B4-BE49-F238E27FC236}">
                              <a16:creationId xmlns:a16="http://schemas.microsoft.com/office/drawing/2014/main" id="{86BC5FA3-FC0D-4886-9E87-71D3BCDEA9B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>
                <a:extLst>
                  <a:ext uri="{FF2B5EF4-FFF2-40B4-BE49-F238E27FC236}">
                    <a16:creationId xmlns:a16="http://schemas.microsoft.com/office/drawing/2014/main" id="{AA79DA7C-F457-409E-A336-34A84339F2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048" name="Line 101">
                  <a:extLst>
                    <a:ext uri="{FF2B5EF4-FFF2-40B4-BE49-F238E27FC236}">
                      <a16:creationId xmlns:a16="http://schemas.microsoft.com/office/drawing/2014/main" id="{9C04D05B-9714-4884-8608-4A0496898EB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49" name="Line 102">
                  <a:extLst>
                    <a:ext uri="{FF2B5EF4-FFF2-40B4-BE49-F238E27FC236}">
                      <a16:creationId xmlns:a16="http://schemas.microsoft.com/office/drawing/2014/main" id="{5557591B-8ECC-48AF-B044-03C2521F25D0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50" name="Group 103">
                  <a:extLst>
                    <a:ext uri="{FF2B5EF4-FFF2-40B4-BE49-F238E27FC236}">
                      <a16:creationId xmlns:a16="http://schemas.microsoft.com/office/drawing/2014/main" id="{F01737BA-EAD0-45B2-BAA0-890B4B6EFB8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051" name="Line 104">
                    <a:extLst>
                      <a:ext uri="{FF2B5EF4-FFF2-40B4-BE49-F238E27FC236}">
                        <a16:creationId xmlns:a16="http://schemas.microsoft.com/office/drawing/2014/main" id="{8A76292D-CB8C-4900-8276-D95B05E3631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2" name="Freeform 105">
                    <a:extLst>
                      <a:ext uri="{FF2B5EF4-FFF2-40B4-BE49-F238E27FC236}">
                        <a16:creationId xmlns:a16="http://schemas.microsoft.com/office/drawing/2014/main" id="{FC8D48E6-8DCA-4CDD-9E95-7797453D74A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3" name="Line 106">
                    <a:extLst>
                      <a:ext uri="{FF2B5EF4-FFF2-40B4-BE49-F238E27FC236}">
                        <a16:creationId xmlns:a16="http://schemas.microsoft.com/office/drawing/2014/main" id="{26277912-FDB3-4A65-A547-B812DCE4DBB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4" name="Line 107">
                    <a:extLst>
                      <a:ext uri="{FF2B5EF4-FFF2-40B4-BE49-F238E27FC236}">
                        <a16:creationId xmlns:a16="http://schemas.microsoft.com/office/drawing/2014/main" id="{4B373553-228B-4A82-9122-A0D7B940702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5" name="Line 108">
                    <a:extLst>
                      <a:ext uri="{FF2B5EF4-FFF2-40B4-BE49-F238E27FC236}">
                        <a16:creationId xmlns:a16="http://schemas.microsoft.com/office/drawing/2014/main" id="{DF10776E-C1C1-4CBB-96F4-0CF00A887BF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6" name="Line 109">
                    <a:extLst>
                      <a:ext uri="{FF2B5EF4-FFF2-40B4-BE49-F238E27FC236}">
                        <a16:creationId xmlns:a16="http://schemas.microsoft.com/office/drawing/2014/main" id="{8D40C3C0-062C-4BF7-B29E-C2BCD534EA2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7" name="Line 110">
                    <a:extLst>
                      <a:ext uri="{FF2B5EF4-FFF2-40B4-BE49-F238E27FC236}">
                        <a16:creationId xmlns:a16="http://schemas.microsoft.com/office/drawing/2014/main" id="{91D1D9A8-03DF-4623-A2B9-2A0327513A7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8" name="Line 111">
                    <a:extLst>
                      <a:ext uri="{FF2B5EF4-FFF2-40B4-BE49-F238E27FC236}">
                        <a16:creationId xmlns:a16="http://schemas.microsoft.com/office/drawing/2014/main" id="{7013B0AF-3EC8-4D41-9FC9-9D61B3F26E6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9" name="Line 112">
                    <a:extLst>
                      <a:ext uri="{FF2B5EF4-FFF2-40B4-BE49-F238E27FC236}">
                        <a16:creationId xmlns:a16="http://schemas.microsoft.com/office/drawing/2014/main" id="{3FF0B406-8524-4A1A-BDA6-E8CBB5CE67B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033" name="Group 113">
              <a:extLst>
                <a:ext uri="{FF2B5EF4-FFF2-40B4-BE49-F238E27FC236}">
                  <a16:creationId xmlns:a16="http://schemas.microsoft.com/office/drawing/2014/main" id="{ED51611F-005F-41C3-9B6C-4AF34BFE53F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034" name="Freeform 114">
                <a:extLst>
                  <a:ext uri="{FF2B5EF4-FFF2-40B4-BE49-F238E27FC236}">
                    <a16:creationId xmlns:a16="http://schemas.microsoft.com/office/drawing/2014/main" id="{7F63B040-BE72-4425-B120-CD9AE02A1A1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91 w 1435"/>
                  <a:gd name="T1" fmla="*/ 1150 h 1618"/>
                  <a:gd name="T2" fmla="*/ 759 w 1435"/>
                  <a:gd name="T3" fmla="*/ 1019 h 1618"/>
                  <a:gd name="T4" fmla="*/ 622 w 1435"/>
                  <a:gd name="T5" fmla="*/ 875 h 1618"/>
                  <a:gd name="T6" fmla="*/ 502 w 1435"/>
                  <a:gd name="T7" fmla="*/ 737 h 1618"/>
                  <a:gd name="T8" fmla="*/ 383 w 1435"/>
                  <a:gd name="T9" fmla="*/ 593 h 1618"/>
                  <a:gd name="T10" fmla="*/ 281 w 1435"/>
                  <a:gd name="T11" fmla="*/ 443 h 1618"/>
                  <a:gd name="T12" fmla="*/ 179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9 w 1435"/>
                  <a:gd name="T23" fmla="*/ 305 h 1618"/>
                  <a:gd name="T24" fmla="*/ 275 w 1435"/>
                  <a:gd name="T25" fmla="*/ 449 h 1618"/>
                  <a:gd name="T26" fmla="*/ 383 w 1435"/>
                  <a:gd name="T27" fmla="*/ 593 h 1618"/>
                  <a:gd name="T28" fmla="*/ 502 w 1435"/>
                  <a:gd name="T29" fmla="*/ 737 h 1618"/>
                  <a:gd name="T30" fmla="*/ 622 w 1435"/>
                  <a:gd name="T31" fmla="*/ 881 h 1618"/>
                  <a:gd name="T32" fmla="*/ 753 w 1435"/>
                  <a:gd name="T33" fmla="*/ 1019 h 1618"/>
                  <a:gd name="T34" fmla="*/ 891 w 1435"/>
                  <a:gd name="T35" fmla="*/ 1150 h 1618"/>
                  <a:gd name="T36" fmla="*/ 1034 w 1435"/>
                  <a:gd name="T37" fmla="*/ 1276 h 1618"/>
                  <a:gd name="T38" fmla="*/ 1172 w 1435"/>
                  <a:gd name="T39" fmla="*/ 1396 h 1618"/>
                  <a:gd name="T40" fmla="*/ 1314 w 1435"/>
                  <a:gd name="T41" fmla="*/ 1510 h 1618"/>
                  <a:gd name="T42" fmla="*/ 1459 w 1435"/>
                  <a:gd name="T43" fmla="*/ 1618 h 1618"/>
                  <a:gd name="T44" fmla="*/ 1465 w 1435"/>
                  <a:gd name="T45" fmla="*/ 1618 h 1618"/>
                  <a:gd name="T46" fmla="*/ 1322 w 1435"/>
                  <a:gd name="T47" fmla="*/ 1510 h 1618"/>
                  <a:gd name="T48" fmla="*/ 1178 w 1435"/>
                  <a:gd name="T49" fmla="*/ 1396 h 1618"/>
                  <a:gd name="T50" fmla="*/ 1034 w 1435"/>
                  <a:gd name="T51" fmla="*/ 1276 h 1618"/>
                  <a:gd name="T52" fmla="*/ 891 w 1435"/>
                  <a:gd name="T53" fmla="*/ 1150 h 1618"/>
                  <a:gd name="T54" fmla="*/ 891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5" name="Freeform 115">
                <a:extLst>
                  <a:ext uri="{FF2B5EF4-FFF2-40B4-BE49-F238E27FC236}">
                    <a16:creationId xmlns:a16="http://schemas.microsoft.com/office/drawing/2014/main" id="{ECF09FCF-6FB7-47CE-BC9A-32B55ED5CD0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75 w 1668"/>
                  <a:gd name="T1" fmla="*/ 1463 h 2014"/>
                  <a:gd name="T2" fmla="*/ 801 w 1668"/>
                  <a:gd name="T3" fmla="*/ 1289 h 2014"/>
                  <a:gd name="T4" fmla="*/ 646 w 1668"/>
                  <a:gd name="T5" fmla="*/ 1115 h 2014"/>
                  <a:gd name="T6" fmla="*/ 496 w 1668"/>
                  <a:gd name="T7" fmla="*/ 929 h 2014"/>
                  <a:gd name="T8" fmla="*/ 371 w 1668"/>
                  <a:gd name="T9" fmla="*/ 743 h 2014"/>
                  <a:gd name="T10" fmla="*/ 257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7 w 1668"/>
                  <a:gd name="T25" fmla="*/ 569 h 2014"/>
                  <a:gd name="T26" fmla="*/ 371 w 1668"/>
                  <a:gd name="T27" fmla="*/ 755 h 2014"/>
                  <a:gd name="T28" fmla="*/ 496 w 1668"/>
                  <a:gd name="T29" fmla="*/ 935 h 2014"/>
                  <a:gd name="T30" fmla="*/ 646 w 1668"/>
                  <a:gd name="T31" fmla="*/ 1115 h 2014"/>
                  <a:gd name="T32" fmla="*/ 801 w 1668"/>
                  <a:gd name="T33" fmla="*/ 1295 h 2014"/>
                  <a:gd name="T34" fmla="*/ 975 w 1668"/>
                  <a:gd name="T35" fmla="*/ 1463 h 2014"/>
                  <a:gd name="T36" fmla="*/ 1148 w 1668"/>
                  <a:gd name="T37" fmla="*/ 1618 h 2014"/>
                  <a:gd name="T38" fmla="*/ 1327 w 1668"/>
                  <a:gd name="T39" fmla="*/ 1762 h 2014"/>
                  <a:gd name="T40" fmla="*/ 1508 w 1668"/>
                  <a:gd name="T41" fmla="*/ 1894 h 2014"/>
                  <a:gd name="T42" fmla="*/ 1692 w 1668"/>
                  <a:gd name="T43" fmla="*/ 2014 h 2014"/>
                  <a:gd name="T44" fmla="*/ 1698 w 1668"/>
                  <a:gd name="T45" fmla="*/ 2014 h 2014"/>
                  <a:gd name="T46" fmla="*/ 1508 w 1668"/>
                  <a:gd name="T47" fmla="*/ 1894 h 2014"/>
                  <a:gd name="T48" fmla="*/ 1327 w 1668"/>
                  <a:gd name="T49" fmla="*/ 1762 h 2014"/>
                  <a:gd name="T50" fmla="*/ 1148 w 1668"/>
                  <a:gd name="T51" fmla="*/ 1618 h 2014"/>
                  <a:gd name="T52" fmla="*/ 975 w 1668"/>
                  <a:gd name="T53" fmla="*/ 1463 h 2014"/>
                  <a:gd name="T54" fmla="*/ 975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6" name="Rectangle 116">
                <a:extLst>
                  <a:ext uri="{FF2B5EF4-FFF2-40B4-BE49-F238E27FC236}">
                    <a16:creationId xmlns:a16="http://schemas.microsoft.com/office/drawing/2014/main" id="{5C9CB8FF-892C-4844-99EA-C13B146E8A7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7" name="Rectangle 117">
                <a:extLst>
                  <a:ext uri="{FF2B5EF4-FFF2-40B4-BE49-F238E27FC236}">
                    <a16:creationId xmlns:a16="http://schemas.microsoft.com/office/drawing/2014/main" id="{64313A3B-D5A7-417E-BC66-4F30746D071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8" name="Rectangle 118">
                <a:extLst>
                  <a:ext uri="{FF2B5EF4-FFF2-40B4-BE49-F238E27FC236}">
                    <a16:creationId xmlns:a16="http://schemas.microsoft.com/office/drawing/2014/main" id="{23899026-B21C-4021-B3F0-551A898B0A4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4" y="2699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9" name="Rectangle 119">
                <a:extLst>
                  <a:ext uri="{FF2B5EF4-FFF2-40B4-BE49-F238E27FC236}">
                    <a16:creationId xmlns:a16="http://schemas.microsoft.com/office/drawing/2014/main" id="{63460ABA-95E5-4A7D-8A70-052A3ACB195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1040" name="Group 120">
                <a:extLst>
                  <a:ext uri="{FF2B5EF4-FFF2-40B4-BE49-F238E27FC236}">
                    <a16:creationId xmlns:a16="http://schemas.microsoft.com/office/drawing/2014/main" id="{FAEB2484-AB8B-4D1A-A933-AFA697E2883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71129" name="Oval 121">
                  <a:extLst>
                    <a:ext uri="{FF2B5EF4-FFF2-40B4-BE49-F238E27FC236}">
                      <a16:creationId xmlns:a16="http://schemas.microsoft.com/office/drawing/2014/main" id="{A2D738EF-6F25-4BD7-A185-C4838742D37C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1130" name="Freeform 122">
                  <a:extLst>
                    <a:ext uri="{FF2B5EF4-FFF2-40B4-BE49-F238E27FC236}">
                      <a16:creationId xmlns:a16="http://schemas.microsoft.com/office/drawing/2014/main" id="{FA288F4C-68F8-4244-8F49-404A15FD67DF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1131" name="Freeform 123">
                  <a:extLst>
                    <a:ext uri="{FF2B5EF4-FFF2-40B4-BE49-F238E27FC236}">
                      <a16:creationId xmlns:a16="http://schemas.microsoft.com/office/drawing/2014/main" id="{3A4A12FC-35C7-4567-A4EC-903A5EF5ED1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1132" name="Freeform 124">
                  <a:extLst>
                    <a:ext uri="{FF2B5EF4-FFF2-40B4-BE49-F238E27FC236}">
                      <a16:creationId xmlns:a16="http://schemas.microsoft.com/office/drawing/2014/main" id="{72A7A14D-657A-44FC-B825-EEB40C5567A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1133" name="Freeform 125">
                  <a:extLst>
                    <a:ext uri="{FF2B5EF4-FFF2-40B4-BE49-F238E27FC236}">
                      <a16:creationId xmlns:a16="http://schemas.microsoft.com/office/drawing/2014/main" id="{5F90D760-F9C0-4360-87C0-919AE30A0FB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171134" name="Rectangle 126">
            <a:extLst>
              <a:ext uri="{FF2B5EF4-FFF2-40B4-BE49-F238E27FC236}">
                <a16:creationId xmlns:a16="http://schemas.microsoft.com/office/drawing/2014/main" id="{6770CBE5-08CF-440C-B37B-9C4E91B7C8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71135" name="Rectangle 127">
            <a:extLst>
              <a:ext uri="{FF2B5EF4-FFF2-40B4-BE49-F238E27FC236}">
                <a16:creationId xmlns:a16="http://schemas.microsoft.com/office/drawing/2014/main" id="{417F79DC-6755-46DB-BE67-6972DDDA52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71136" name="Rectangle 128">
            <a:extLst>
              <a:ext uri="{FF2B5EF4-FFF2-40B4-BE49-F238E27FC236}">
                <a16:creationId xmlns:a16="http://schemas.microsoft.com/office/drawing/2014/main" id="{89AAA377-A194-455C-902A-7C37D711F8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FD129F4-0A75-459C-9874-B2777E88E1AE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  <p:sp>
        <p:nvSpPr>
          <p:cNvPr id="171137" name="Rectangle 129">
            <a:extLst>
              <a:ext uri="{FF2B5EF4-FFF2-40B4-BE49-F238E27FC236}">
                <a16:creationId xmlns:a16="http://schemas.microsoft.com/office/drawing/2014/main" id="{6E8D01D6-BD5B-4BCF-98A3-9E120717F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171138" name="Rectangle 130">
            <a:extLst>
              <a:ext uri="{FF2B5EF4-FFF2-40B4-BE49-F238E27FC236}">
                <a16:creationId xmlns:a16="http://schemas.microsoft.com/office/drawing/2014/main" id="{5DE27D6F-8D4B-4027-8934-4812B9DA4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4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../../Planning,%20schede%20trasparenza,%20avvisi/2022-23/Planning%20FE%202023-24.do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509E793-833B-4295-AD63-61F4C49D5E6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6088" y="874713"/>
            <a:ext cx="8262937" cy="1833562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4700" dirty="0">
                <a:solidFill>
                  <a:srgbClr val="E94635"/>
                </a:solidFill>
              </a:rPr>
              <a:t>Corso di </a:t>
            </a:r>
            <a:br>
              <a:rPr lang="it-IT" altLang="it-IT" sz="4700" dirty="0">
                <a:solidFill>
                  <a:srgbClr val="E94635"/>
                </a:solidFill>
              </a:rPr>
            </a:br>
            <a:r>
              <a:rPr lang="it-IT" altLang="it-IT" sz="4700" dirty="0">
                <a:solidFill>
                  <a:srgbClr val="E94635"/>
                </a:solidFill>
              </a:rPr>
              <a:t>FONDAMENTI DI ELETTRONICA</a:t>
            </a:r>
            <a:br>
              <a:rPr lang="it-IT" altLang="it-IT" sz="4700" dirty="0">
                <a:solidFill>
                  <a:srgbClr val="E94635"/>
                </a:solidFill>
              </a:rPr>
            </a:br>
            <a:br>
              <a:rPr lang="it-IT" altLang="it-IT" sz="2400" dirty="0">
                <a:solidFill>
                  <a:srgbClr val="E94635"/>
                </a:solidFill>
              </a:rPr>
            </a:br>
            <a:r>
              <a:rPr lang="it-IT" altLang="it-IT" sz="2400" dirty="0">
                <a:solidFill>
                  <a:srgbClr val="E94635"/>
                </a:solidFill>
              </a:rPr>
              <a:t>per gli allievi del corso di laurea in Ingegneria Informatica</a:t>
            </a:r>
            <a:endParaRPr lang="fr-FR" altLang="it-IT" sz="2400" dirty="0">
              <a:solidFill>
                <a:srgbClr val="E94635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9A12F6B-4D32-4B2E-8C17-12C5CC1B4B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50925" y="4052888"/>
            <a:ext cx="6826250" cy="1752600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>
                <a:solidFill>
                  <a:srgbClr val="33CC33"/>
                </a:solidFill>
              </a:rPr>
              <a:t>Docente: Prof. Mauro Mosca</a:t>
            </a:r>
          </a:p>
          <a:p>
            <a:pPr eaLnBrk="1" hangingPunct="1">
              <a:defRPr/>
            </a:pPr>
            <a:r>
              <a:rPr lang="it-IT" altLang="it-IT" sz="2800" dirty="0">
                <a:solidFill>
                  <a:srgbClr val="FFFF00"/>
                </a:solidFill>
              </a:rPr>
              <a:t>(www.dieet.unipa.it/</a:t>
            </a:r>
            <a:r>
              <a:rPr lang="it-IT" altLang="it-IT" sz="2800" dirty="0" err="1">
                <a:solidFill>
                  <a:srgbClr val="FFFF00"/>
                </a:solidFill>
              </a:rPr>
              <a:t>tfl</a:t>
            </a:r>
            <a:r>
              <a:rPr lang="it-IT" altLang="it-IT" sz="2800" dirty="0">
                <a:solidFill>
                  <a:srgbClr val="FFFF00"/>
                </a:solidFill>
              </a:rPr>
              <a:t>/mosca.html)</a:t>
            </a:r>
            <a:endParaRPr lang="fr-FR" altLang="it-IT" sz="2800" dirty="0">
              <a:solidFill>
                <a:srgbClr val="FFFF00"/>
              </a:solidFill>
            </a:endParaRP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7A2020B9-ABBC-451C-B9E5-E91D12853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88" y="5368925"/>
            <a:ext cx="6618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Ricevimento: alla fine della lezione o per appuntamento</a:t>
            </a:r>
            <a:endParaRPr lang="fr-FR" altLang="it-IT" sz="1800"/>
          </a:p>
        </p:txBody>
      </p:sp>
      <p:sp>
        <p:nvSpPr>
          <p:cNvPr id="4101" name="Text Box 6">
            <a:extLst>
              <a:ext uri="{FF2B5EF4-FFF2-40B4-BE49-F238E27FC236}">
                <a16:creationId xmlns:a16="http://schemas.microsoft.com/office/drawing/2014/main" id="{879EE4B4-9C4F-41C9-944E-9CE0A8F0E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6488113"/>
            <a:ext cx="610711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FF99"/>
                </a:solidFill>
              </a:rPr>
              <a:t>Università di Palermo – Dipartimento di Ingegneria</a:t>
            </a:r>
            <a:endParaRPr lang="fr-FR" altLang="it-IT" sz="1800">
              <a:solidFill>
                <a:srgbClr val="FFFF99"/>
              </a:solidFill>
            </a:endParaRPr>
          </a:p>
        </p:txBody>
      </p:sp>
      <p:sp>
        <p:nvSpPr>
          <p:cNvPr id="4102" name="Rettangolo 1">
            <a:extLst>
              <a:ext uri="{FF2B5EF4-FFF2-40B4-BE49-F238E27FC236}">
                <a16:creationId xmlns:a16="http://schemas.microsoft.com/office/drawing/2014/main" id="{084E2F5D-584B-45CA-B391-5A4837BA6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413" y="3328988"/>
            <a:ext cx="7694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>
                <a:solidFill>
                  <a:srgbClr val="FFFF00"/>
                </a:solidFill>
              </a:rPr>
              <a:t>(http://www.dieet.unipa.it/tfl/electronics.html)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DE2EB6-A0F8-491F-9BBA-F6205837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err="1">
                <a:solidFill>
                  <a:srgbClr val="FF0000"/>
                </a:solidFill>
              </a:rPr>
              <a:t>Lessons</a:t>
            </a:r>
            <a:r>
              <a:rPr lang="it-IT" dirty="0">
                <a:solidFill>
                  <a:srgbClr val="FF0000"/>
                </a:solidFill>
              </a:rPr>
              <a:t> plan</a:t>
            </a:r>
          </a:p>
        </p:txBody>
      </p:sp>
      <p:sp>
        <p:nvSpPr>
          <p:cNvPr id="5123" name="Rettangolo 4">
            <a:extLst>
              <a:ext uri="{FF2B5EF4-FFF2-40B4-BE49-F238E27FC236}">
                <a16:creationId xmlns:a16="http://schemas.microsoft.com/office/drawing/2014/main" id="{DE83A8B7-4F26-48E3-9CDD-A579A949A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1598613"/>
            <a:ext cx="7696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>
                <a:solidFill>
                  <a:srgbClr val="FFFF00"/>
                </a:solidFill>
              </a:rPr>
              <a:t>(http://www.dieet.unipa.it/tfl/electronics.html)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8061ED-CD3E-466E-8952-EE0A53C10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2905125"/>
            <a:ext cx="4468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/>
              <a:t>Click su «Lessons Plan»</a:t>
            </a:r>
          </a:p>
        </p:txBody>
      </p:sp>
      <p:sp>
        <p:nvSpPr>
          <p:cNvPr id="7" name="Freccia angolare in su 6">
            <a:extLst>
              <a:ext uri="{FF2B5EF4-FFF2-40B4-BE49-F238E27FC236}">
                <a16:creationId xmlns:a16="http://schemas.microsoft.com/office/drawing/2014/main" id="{702807B1-8653-4240-A347-02A1854BC5B9}"/>
              </a:ext>
            </a:extLst>
          </p:cNvPr>
          <p:cNvSpPr/>
          <p:nvPr/>
        </p:nvSpPr>
        <p:spPr bwMode="auto">
          <a:xfrm rot="5400000">
            <a:off x="2447926" y="2255837"/>
            <a:ext cx="1293812" cy="1052513"/>
          </a:xfrm>
          <a:prstGeom prst="bentUpArrow">
            <a:avLst/>
          </a:prstGeom>
          <a:solidFill>
            <a:schemeClr val="accent1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pic>
        <p:nvPicPr>
          <p:cNvPr id="8" name="Immagine 7">
            <a:hlinkClick r:id="rId2" action="ppaction://hlinkfile"/>
            <a:extLst>
              <a:ext uri="{FF2B5EF4-FFF2-40B4-BE49-F238E27FC236}">
                <a16:creationId xmlns:a16="http://schemas.microsoft.com/office/drawing/2014/main" id="{DBB5FE74-C4F0-40A1-8DED-04021181C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3817938"/>
            <a:ext cx="17049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45F7266-21AD-4613-B0F6-2A0695AFA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>
                <a:solidFill>
                  <a:srgbClr val="E94635"/>
                </a:solidFill>
              </a:rPr>
              <a:t>Scopo del corso</a:t>
            </a:r>
            <a:endParaRPr lang="fr-FR" altLang="it-IT">
              <a:solidFill>
                <a:srgbClr val="E94635"/>
              </a:solidFill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BD0B9C4-BEE8-4297-B2FE-EC20DD2BB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108075"/>
          </a:xfrm>
        </p:spPr>
        <p:txBody>
          <a:bodyPr/>
          <a:lstStyle/>
          <a:p>
            <a:pPr eaLnBrk="1" hangingPunct="1">
              <a:buClr>
                <a:srgbClr val="0066FF"/>
              </a:buClr>
              <a:defRPr/>
            </a:pPr>
            <a:r>
              <a:rPr lang="it-IT" altLang="it-IT">
                <a:solidFill>
                  <a:srgbClr val="0066FF"/>
                </a:solidFill>
              </a:rPr>
              <a:t>Conoscere i principi di base dell’ “elettronica” moderna</a:t>
            </a:r>
            <a:endParaRPr lang="fr-FR" altLang="it-IT">
              <a:solidFill>
                <a:srgbClr val="0066FF"/>
              </a:solidFill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EDBE943C-AE1B-4E5C-80BF-D24795BE9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" y="3305175"/>
            <a:ext cx="543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it-IT" altLang="it-IT" sz="1800"/>
              <a:t> Cultura di base elettronica (nozionismo?...)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fr-FR" altLang="it-IT" sz="1800"/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2196EE62-9DDC-4A68-923B-7C6AB76A0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" y="4089400"/>
            <a:ext cx="75199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it-IT" altLang="it-IT" sz="1800"/>
              <a:t> Apprendere a progettare (“dovere” di un qualsiasi ingegnere)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fr-FR" altLang="it-IT" sz="1800"/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86731D69-B787-49EA-A3A1-E0243C9BE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4875213"/>
            <a:ext cx="5543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it-IT" altLang="it-IT" sz="1800"/>
              <a:t> Apprendere a “ricercare” e a sintetizzare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t-IT" altLang="it-IT" sz="1800"/>
              <a:t>   (e ad esporre i risultati della propria ricerca)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fr-FR" altLang="it-IT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37892" grpId="0"/>
      <p:bldP spid="37896" grpId="0"/>
      <p:bldP spid="378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FB78BC2E-BF7B-4638-BFC7-D39D509D5D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>
                <a:solidFill>
                  <a:srgbClr val="E94635"/>
                </a:solidFill>
              </a:rPr>
              <a:t>Conoscenze e apprendimento</a:t>
            </a:r>
            <a:endParaRPr lang="fr-FR" altLang="it-IT" dirty="0">
              <a:solidFill>
                <a:srgbClr val="E94635"/>
              </a:solidFill>
            </a:endParaRPr>
          </a:p>
        </p:txBody>
      </p:sp>
      <p:pic>
        <p:nvPicPr>
          <p:cNvPr id="173061" name="Picture 5" descr="j0195384">
            <a:extLst>
              <a:ext uri="{FF2B5EF4-FFF2-40B4-BE49-F238E27FC236}">
                <a16:creationId xmlns:a16="http://schemas.microsoft.com/office/drawing/2014/main" id="{DD6EA837-9F5B-4589-A507-2F66043B9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3959225"/>
            <a:ext cx="1392238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3" name="Text Box 7">
            <a:extLst>
              <a:ext uri="{FF2B5EF4-FFF2-40B4-BE49-F238E27FC236}">
                <a16:creationId xmlns:a16="http://schemas.microsoft.com/office/drawing/2014/main" id="{43E31C2C-EFD6-4C40-8845-BBCF5C3CC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289050"/>
            <a:ext cx="269398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fondamenti e principi di funzionamento dei dispositivi elettronici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it-IT" sz="1800"/>
          </a:p>
        </p:txBody>
      </p:sp>
      <p:sp>
        <p:nvSpPr>
          <p:cNvPr id="173064" name="Text Box 8">
            <a:extLst>
              <a:ext uri="{FF2B5EF4-FFF2-40B4-BE49-F238E27FC236}">
                <a16:creationId xmlns:a16="http://schemas.microsoft.com/office/drawing/2014/main" id="{3B94C5EE-851B-4E3B-997E-B5E6E3DDE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6600" y="1908175"/>
            <a:ext cx="321945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funzionamento di semplici circuiti elettronici di comune impiego </a:t>
            </a:r>
            <a:endParaRPr lang="fr-FR" altLang="it-IT" sz="1800">
              <a:solidFill>
                <a:schemeClr val="accent1"/>
              </a:solidFill>
            </a:endParaRPr>
          </a:p>
        </p:txBody>
      </p:sp>
      <p:sp>
        <p:nvSpPr>
          <p:cNvPr id="7174" name="Text Box 10">
            <a:extLst>
              <a:ext uri="{FF2B5EF4-FFF2-40B4-BE49-F238E27FC236}">
                <a16:creationId xmlns:a16="http://schemas.microsoft.com/office/drawing/2014/main" id="{EA36F8A6-3988-4298-A159-B50DF0A3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25" y="25050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73067" name="Text Box 11">
            <a:extLst>
              <a:ext uri="{FF2B5EF4-FFF2-40B4-BE49-F238E27FC236}">
                <a16:creationId xmlns:a16="http://schemas.microsoft.com/office/drawing/2014/main" id="{110D6167-7CA8-47A2-8EEE-A4A855B90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3240088"/>
            <a:ext cx="13922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saper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progettare</a:t>
            </a:r>
            <a:endParaRPr lang="fr-FR" altLang="it-IT" sz="1800">
              <a:solidFill>
                <a:schemeClr val="accent1"/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AE73281-2204-42FD-A835-914BD8D4E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6164263"/>
            <a:ext cx="2928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applicazioni tipiche dei sistemi elettronici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9EEB208-19B6-4780-A469-FB2D3C3AC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3649663"/>
            <a:ext cx="33893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fisica matematica utile alla comprensione dei fenomeni elettronici di base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80408A2-7EF0-4614-BAA6-FF50AB2D8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275" y="59340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leggere in maniera autonoma un testo specialistico e comprenderlo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2B8A2BB-71F0-457C-9F42-180D4536D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8" y="1417638"/>
            <a:ext cx="20478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538719D-A929-44B4-9963-EBD501A3C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255838"/>
            <a:ext cx="1716087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06A7744-A6D2-45BE-90B2-FFC88A17A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4300538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5810B73A-C23A-4ACD-9A6C-0055E941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592638"/>
            <a:ext cx="18573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DA7A703-AB0C-4FCC-8CF2-D8A766F44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13" y="3582988"/>
            <a:ext cx="308133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7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3" grpId="0"/>
      <p:bldP spid="173064" grpId="0"/>
      <p:bldP spid="173067" grpId="0"/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DEFBFF-70AC-4766-BB03-A5B59BF0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>
                <a:solidFill>
                  <a:srgbClr val="FF0000"/>
                </a:solidFill>
              </a:rPr>
              <a:t>Esami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87B3709-7614-4815-A1D6-4458607B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1698625"/>
            <a:ext cx="3805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Prove in itinere e prova scritta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CEB6DB0-1CFF-429E-AD6F-93E9FA05B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088" y="1698625"/>
            <a:ext cx="2182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solo prova scritta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AA9B678-45F0-4EAB-8D7A-825C7E99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2727325"/>
            <a:ext cx="5233988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BFAEBE07-FEB3-4BB0-8A7E-D2A90E0C0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3216275"/>
            <a:ext cx="18637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svolgimento di uno o piu’ esercizi relativi alla parte di programma svolta sino a quel momento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E2C70CE-5FCE-4BA4-B377-F2EB572FB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0" y="3189288"/>
            <a:ext cx="17907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verterà sia su argomenti teorici, che di tipo applicativo (esercizi). </a:t>
            </a:r>
          </a:p>
        </p:txBody>
      </p:sp>
      <p:sp>
        <p:nvSpPr>
          <p:cNvPr id="10" name="Freccia in giù 9">
            <a:extLst>
              <a:ext uri="{FF2B5EF4-FFF2-40B4-BE49-F238E27FC236}">
                <a16:creationId xmlns:a16="http://schemas.microsoft.com/office/drawing/2014/main" id="{72CA4D3D-1221-43CB-AD77-D8DF8D3DE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8" y="2222500"/>
            <a:ext cx="647700" cy="941388"/>
          </a:xfrm>
          <a:prstGeom prst="downArrow">
            <a:avLst>
              <a:gd name="adj1" fmla="val 50000"/>
              <a:gd name="adj2" fmla="val 49995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1" name="Freccia in giù 10">
            <a:extLst>
              <a:ext uri="{FF2B5EF4-FFF2-40B4-BE49-F238E27FC236}">
                <a16:creationId xmlns:a16="http://schemas.microsoft.com/office/drawing/2014/main" id="{F86C8EBE-8F17-4128-8295-61579E9F5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222500"/>
            <a:ext cx="647700" cy="941388"/>
          </a:xfrm>
          <a:prstGeom prst="downArrow">
            <a:avLst>
              <a:gd name="adj1" fmla="val 50000"/>
              <a:gd name="adj2" fmla="val 49995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904DCFF-F2FB-46F9-9C32-9CDE3C949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57350"/>
            <a:ext cx="1433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>
                <a:solidFill>
                  <a:srgbClr val="FFFF00"/>
                </a:solidFill>
              </a:rPr>
              <a:t>OPPURE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4ED29403-B905-4F3F-971F-A49B63CDC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3" y="1557338"/>
            <a:ext cx="1990725" cy="668337"/>
          </a:xfrm>
          <a:prstGeom prst="ellipse">
            <a:avLst/>
          </a:prstGeom>
          <a:noFill/>
          <a:ln w="22225" algn="ctr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F02C56D3-3962-424C-8630-A5D46900D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1557338"/>
            <a:ext cx="1651000" cy="668337"/>
          </a:xfrm>
          <a:prstGeom prst="ellipse">
            <a:avLst/>
          </a:prstGeom>
          <a:noFill/>
          <a:ln w="22225" algn="ctr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29ED453F-F648-4E5A-A0BE-D9B9A0D63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200" y="1555750"/>
            <a:ext cx="1651000" cy="666750"/>
          </a:xfrm>
          <a:prstGeom prst="ellipse">
            <a:avLst/>
          </a:prstGeom>
          <a:noFill/>
          <a:ln w="22225" algn="ctr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D3800E87-B066-458C-BFDF-7D1F40FD88E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763963" y="2106613"/>
            <a:ext cx="446087" cy="565150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FF7B38CD-F1B3-441B-96EE-69B6469DC604}"/>
              </a:ext>
            </a:extLst>
          </p:cNvPr>
          <p:cNvCxnSpPr>
            <a:cxnSpLocks/>
            <a:endCxn id="16" idx="3"/>
          </p:cNvCxnSpPr>
          <p:nvPr/>
        </p:nvCxnSpPr>
        <p:spPr bwMode="auto">
          <a:xfrm flipV="1">
            <a:off x="4572000" y="2125663"/>
            <a:ext cx="2730500" cy="709612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CA58307-09AF-4B46-BE21-857E449FC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6048375"/>
            <a:ext cx="31416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/>
              <a:t>progetto di un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/>
              <a:t>semplice sistema digitale</a:t>
            </a:r>
          </a:p>
        </p:txBody>
      </p:sp>
      <p:sp>
        <p:nvSpPr>
          <p:cNvPr id="24" name="Freccia in giù 23">
            <a:extLst>
              <a:ext uri="{FF2B5EF4-FFF2-40B4-BE49-F238E27FC236}">
                <a16:creationId xmlns:a16="http://schemas.microsoft.com/office/drawing/2014/main" id="{74AF12D1-237F-4DD7-8C32-30107D7D7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5524500"/>
            <a:ext cx="647700" cy="52387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pic>
        <p:nvPicPr>
          <p:cNvPr id="6" name="Immagine 5" descr="Immagine che contiene volante&#10;&#10;Descrizione generata automaticamente">
            <a:extLst>
              <a:ext uri="{FF2B5EF4-FFF2-40B4-BE49-F238E27FC236}">
                <a16:creationId xmlns:a16="http://schemas.microsoft.com/office/drawing/2014/main" id="{31DA17B6-0DC9-47AA-8EC8-3A2D38093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2670175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 animBg="1"/>
      <p:bldP spid="11" grpId="0" animBg="1"/>
      <p:bldP spid="12" grpId="0"/>
      <p:bldP spid="12" grpId="1"/>
      <p:bldP spid="14" grpId="0" animBg="1"/>
      <p:bldP spid="14" grpId="1" animBg="1"/>
      <p:bldP spid="15" grpId="0" animBg="1"/>
      <p:bldP spid="16" grpId="0" animBg="1"/>
      <p:bldP spid="23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6CA66B-4CD0-4430-BE40-862213DDC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>
                <a:solidFill>
                  <a:srgbClr val="FF0000"/>
                </a:solidFill>
              </a:rPr>
              <a:t>Valutazione dell’apprendimento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C32269-8B99-4D3D-AFF6-5BA4FEAF2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842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it-IT" dirty="0"/>
              <a:t>Prova scritta (</a:t>
            </a:r>
            <a:r>
              <a:rPr lang="it-IT" dirty="0" err="1"/>
              <a:t>min</a:t>
            </a:r>
            <a:r>
              <a:rPr lang="it-IT" dirty="0"/>
              <a:t> 0/30, </a:t>
            </a:r>
            <a:r>
              <a:rPr lang="it-IT" dirty="0" err="1"/>
              <a:t>max</a:t>
            </a:r>
            <a:r>
              <a:rPr lang="it-IT" dirty="0"/>
              <a:t> 30/30)</a:t>
            </a:r>
          </a:p>
          <a:p>
            <a:pPr eaLnBrk="1" hangingPunct="1">
              <a:defRPr/>
            </a:pPr>
            <a:endParaRPr lang="it-IT" sz="1800" dirty="0"/>
          </a:p>
          <a:p>
            <a:pPr eaLnBrk="1" hangingPunct="1">
              <a:defRPr/>
            </a:pPr>
            <a:r>
              <a:rPr lang="it-IT" dirty="0"/>
              <a:t>Punti bonus</a:t>
            </a:r>
          </a:p>
          <a:p>
            <a:pPr lvl="1" eaLnBrk="1" hangingPunct="1">
              <a:defRPr/>
            </a:pPr>
            <a:r>
              <a:rPr lang="it-IT" dirty="0"/>
              <a:t>Prova in itinere</a:t>
            </a:r>
          </a:p>
          <a:p>
            <a:pPr lvl="1" eaLnBrk="1" hangingPunct="1">
              <a:defRPr/>
            </a:pPr>
            <a:endParaRPr lang="it-IT" dirty="0"/>
          </a:p>
          <a:p>
            <a:pPr lvl="1" eaLnBrk="1" hangingPunct="1">
              <a:defRPr/>
            </a:pPr>
            <a:r>
              <a:rPr lang="it-IT" dirty="0"/>
              <a:t>Bonus «presentazione»</a:t>
            </a:r>
          </a:p>
          <a:p>
            <a:pPr lvl="1" eaLnBrk="1" hangingPunct="1">
              <a:defRPr/>
            </a:pPr>
            <a:endParaRPr lang="it-IT" dirty="0"/>
          </a:p>
          <a:p>
            <a:pPr lvl="1" eaLnBrk="1" hangingPunct="1">
              <a:defRPr/>
            </a:pPr>
            <a:endParaRPr lang="it-IT" dirty="0"/>
          </a:p>
          <a:p>
            <a:pPr lvl="1" eaLnBrk="1" hangingPunct="1">
              <a:defRPr/>
            </a:pPr>
            <a:r>
              <a:rPr lang="it-IT" dirty="0"/>
              <a:t>Bonus «tempo»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DA77D1B4-33D4-4CB1-8665-4672DB3819EA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3021013"/>
            <a:ext cx="2562225" cy="755650"/>
            <a:chOff x="5148775" y="3006125"/>
            <a:chExt cx="2561471" cy="755455"/>
          </a:xfrm>
        </p:grpSpPr>
        <p:sp>
          <p:nvSpPr>
            <p:cNvPr id="9230" name="Rettangolo 3">
              <a:extLst>
                <a:ext uri="{FF2B5EF4-FFF2-40B4-BE49-F238E27FC236}">
                  <a16:creationId xmlns:a16="http://schemas.microsoft.com/office/drawing/2014/main" id="{362AFEEB-9DCE-4341-A3CF-CA8ECAE4F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775" y="3008473"/>
              <a:ext cx="633047" cy="239151"/>
            </a:xfrm>
            <a:prstGeom prst="rect">
              <a:avLst/>
            </a:prstGeom>
            <a:solidFill>
              <a:srgbClr val="FF0505"/>
            </a:solidFill>
            <a:ln w="22225" algn="ctr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9231" name="Rettangolo 4">
              <a:extLst>
                <a:ext uri="{FF2B5EF4-FFF2-40B4-BE49-F238E27FC236}">
                  <a16:creationId xmlns:a16="http://schemas.microsoft.com/office/drawing/2014/main" id="{3BCDAEA0-0AFD-4451-B2F4-95757E2A7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9485" y="3006125"/>
              <a:ext cx="633047" cy="239151"/>
            </a:xfrm>
            <a:prstGeom prst="rect">
              <a:avLst/>
            </a:prstGeom>
            <a:solidFill>
              <a:srgbClr val="FC6508"/>
            </a:solidFill>
            <a:ln w="22225" algn="ctr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9232" name="Rettangolo 5">
              <a:extLst>
                <a:ext uri="{FF2B5EF4-FFF2-40B4-BE49-F238E27FC236}">
                  <a16:creationId xmlns:a16="http://schemas.microsoft.com/office/drawing/2014/main" id="{BF12A7EC-487F-4F24-A3FB-A08513A35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0195" y="3008540"/>
              <a:ext cx="633047" cy="239151"/>
            </a:xfrm>
            <a:prstGeom prst="rect">
              <a:avLst/>
            </a:prstGeom>
            <a:solidFill>
              <a:srgbClr val="FFFF00"/>
            </a:solidFill>
            <a:ln w="22225" algn="ctr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9233" name="Rettangolo 6">
              <a:extLst>
                <a:ext uri="{FF2B5EF4-FFF2-40B4-BE49-F238E27FC236}">
                  <a16:creationId xmlns:a16="http://schemas.microsoft.com/office/drawing/2014/main" id="{64747129-E23E-4048-9603-48A605E9D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905" y="3006192"/>
              <a:ext cx="633047" cy="239151"/>
            </a:xfrm>
            <a:prstGeom prst="rect">
              <a:avLst/>
            </a:prstGeom>
            <a:solidFill>
              <a:srgbClr val="00EA3D"/>
            </a:solidFill>
            <a:ln w="22225" algn="ctr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9234" name="CasellaDiTesto 7">
              <a:extLst>
                <a:ext uri="{FF2B5EF4-FFF2-40B4-BE49-F238E27FC236}">
                  <a16:creationId xmlns:a16="http://schemas.microsoft.com/office/drawing/2014/main" id="{60F541EC-4730-4AE2-89AB-DB31FCBA6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5420" y="3392248"/>
              <a:ext cx="24048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800">
                  <a:solidFill>
                    <a:srgbClr val="000000"/>
                  </a:solidFill>
                </a:rPr>
                <a:t>0     +1    +2    +3</a:t>
              </a:r>
            </a:p>
          </p:txBody>
        </p:sp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7797AE3-EF41-46C5-BE1B-1C560E3FF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4405313"/>
            <a:ext cx="77692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elaborati presentati in modo eccellente dal punto di vista formale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ed esposti con ottima proprietà di linguaggio e fluidità di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trattazione analitica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A9E050B-BEAD-4427-8983-2AB834DFB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5835650"/>
            <a:ext cx="74723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concesso agli allievi che consegneranno la prova entro non più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di ¾ della durata prevista per lo svolgimento della stessa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(es: durata prevista 4 ore, bonus se consegnato in 3 ore)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2C41EF6-4B44-4CE4-AFE1-449DB4412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4135438"/>
            <a:ext cx="1908175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ED55029-E90E-475C-83A0-7A434F4C7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138" y="1711325"/>
            <a:ext cx="9382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7200"/>
              <a:t>+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C6FA494-C6F3-49B4-AAA7-B47F0E153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2990850"/>
            <a:ext cx="939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7200"/>
              <a:t>+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848AF30-4F25-4D37-84A1-DB084B028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075" y="4271963"/>
            <a:ext cx="939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7200"/>
              <a:t>+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462D527-E943-4EEC-98C0-A9D5459CE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2519363"/>
            <a:ext cx="326707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7200"/>
              <a:t>&gt; 30 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B6A86ED-820A-413E-8FC9-22C9C8019DAE}"/>
              </a:ext>
            </a:extLst>
          </p:cNvPr>
          <p:cNvSpPr/>
          <p:nvPr/>
        </p:nvSpPr>
        <p:spPr>
          <a:xfrm>
            <a:off x="4572000" y="2645776"/>
            <a:ext cx="41809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30 e LODE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5E50E51-54CD-4265-B888-9453050BB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3651250"/>
            <a:ext cx="6878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utilizzabili soltanto sino alla sessione di aprile (compresa)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mph" presetSubtype="2" repeatCount="indefinite" autoRev="1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FD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4" grpId="0"/>
      <p:bldP spid="15" grpId="0"/>
      <p:bldP spid="16" grpId="0"/>
      <p:bldP spid="17" grpId="0"/>
      <p:bldP spid="17" grpId="1"/>
      <p:bldP spid="19" grpId="0"/>
      <p:bldP spid="19" grpId="1"/>
      <p:bldP spid="19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60FCB99C-1F07-4758-8B86-3C55BD40C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>
                <a:solidFill>
                  <a:srgbClr val="E94635"/>
                </a:solidFill>
              </a:rPr>
              <a:t>Testi consigliati…</a:t>
            </a:r>
            <a:endParaRPr lang="fr-FR" altLang="it-IT">
              <a:solidFill>
                <a:srgbClr val="E94635"/>
              </a:solidFill>
            </a:endParaRPr>
          </a:p>
        </p:txBody>
      </p:sp>
      <p:sp>
        <p:nvSpPr>
          <p:cNvPr id="174084" name="Text Box 4">
            <a:extLst>
              <a:ext uri="{FF2B5EF4-FFF2-40B4-BE49-F238E27FC236}">
                <a16:creationId xmlns:a16="http://schemas.microsoft.com/office/drawing/2014/main" id="{18AE2C61-3DF7-416C-9824-BD687C6CF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" y="1290638"/>
            <a:ext cx="9217267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66FFFF"/>
                </a:solidFill>
              </a:rPr>
              <a:t> Dispense fornite dal docente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 dirty="0">
              <a:solidFill>
                <a:srgbClr val="66FF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66FFFF"/>
                </a:solidFill>
              </a:rPr>
              <a:t> A.P. Malvino, </a:t>
            </a:r>
            <a:r>
              <a:rPr lang="it-IT" altLang="it-IT" sz="1800" dirty="0" err="1">
                <a:solidFill>
                  <a:srgbClr val="66FFFF"/>
                </a:solidFill>
              </a:rPr>
              <a:t>Principles</a:t>
            </a:r>
            <a:r>
              <a:rPr lang="it-IT" altLang="it-IT" sz="1800" dirty="0">
                <a:solidFill>
                  <a:srgbClr val="66FFFF"/>
                </a:solidFill>
              </a:rPr>
              <a:t> of Electronics (</a:t>
            </a:r>
            <a:r>
              <a:rPr lang="it-IT" altLang="it-IT" sz="1800" dirty="0" err="1">
                <a:solidFill>
                  <a:srgbClr val="66FFFF"/>
                </a:solidFill>
              </a:rPr>
              <a:t>Glencoe</a:t>
            </a:r>
            <a:r>
              <a:rPr lang="it-IT" altLang="it-IT" sz="1800" dirty="0">
                <a:solidFill>
                  <a:srgbClr val="66FFFF"/>
                </a:solidFill>
              </a:rPr>
              <a:t>/McGraw-Hill, 1999)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66FFFF"/>
                </a:solidFill>
              </a:rPr>
              <a:t> A.S. </a:t>
            </a:r>
            <a:r>
              <a:rPr lang="it-IT" altLang="it-IT" sz="1800" dirty="0" err="1">
                <a:solidFill>
                  <a:srgbClr val="66FFFF"/>
                </a:solidFill>
              </a:rPr>
              <a:t>Sedra</a:t>
            </a:r>
            <a:r>
              <a:rPr lang="it-IT" altLang="it-IT" sz="1800" dirty="0">
                <a:solidFill>
                  <a:srgbClr val="66FFFF"/>
                </a:solidFill>
              </a:rPr>
              <a:t>, K.C. Smith, Circuiti per la Microelettronica  (</a:t>
            </a:r>
            <a:r>
              <a:rPr lang="it-IT" altLang="it-IT" sz="1800" dirty="0" err="1">
                <a:solidFill>
                  <a:srgbClr val="66FFFF"/>
                </a:solidFill>
              </a:rPr>
              <a:t>Edises</a:t>
            </a:r>
            <a:r>
              <a:rPr lang="it-IT" altLang="it-IT" sz="1800" dirty="0">
                <a:solidFill>
                  <a:srgbClr val="66FFFF"/>
                </a:solidFill>
              </a:rPr>
              <a:t>, 2005)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66FFFF"/>
                </a:solidFill>
              </a:rPr>
              <a:t> </a:t>
            </a:r>
            <a:r>
              <a:rPr lang="en-US" altLang="it-IT" sz="1800" dirty="0">
                <a:solidFill>
                  <a:srgbClr val="66FFFF"/>
                </a:solidFill>
              </a:rPr>
              <a:t>T.L. Floyd, Electronic Devices. Electronic flow version (Prentice-Hall, 2012)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t-IT" sz="1400" dirty="0">
                <a:solidFill>
                  <a:srgbClr val="66FFFF"/>
                </a:solidFill>
              </a:rPr>
              <a:t>(https://hristotrifonov.files.wordpress.com/2012/10/ electronic-devices-9th-edition-by-floyd.pdf)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fr-FR" altLang="it-IT" sz="1800" dirty="0">
                <a:solidFill>
                  <a:srgbClr val="66FFFF"/>
                </a:solidFill>
              </a:rPr>
              <a:t> </a:t>
            </a:r>
            <a:r>
              <a:rPr lang="en-US" altLang="it-IT" sz="1800" dirty="0">
                <a:solidFill>
                  <a:srgbClr val="66FFFF"/>
                </a:solidFill>
              </a:rPr>
              <a:t>R.C. Jaeger, T.N. Blalock, Microelectronic Circuits Design </a:t>
            </a:r>
            <a:r>
              <a:rPr lang="en-US" altLang="it-IT" sz="1700" dirty="0">
                <a:solidFill>
                  <a:srgbClr val="66FFFF"/>
                </a:solidFill>
              </a:rPr>
              <a:t>(McGraw-Hill, 2011)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t-IT" sz="1300" dirty="0">
                <a:solidFill>
                  <a:srgbClr val="66FFFF"/>
                </a:solidFill>
              </a:rPr>
              <a:t>(https://ecedmans.files.wordpress.com/2014/03/ microelectronic-circuit-design-4th-edition-jaeger.pdf)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it-IT" sz="1700" dirty="0">
                <a:solidFill>
                  <a:srgbClr val="66FFFF"/>
                </a:solidFill>
              </a:rPr>
              <a:t> </a:t>
            </a:r>
          </a:p>
        </p:txBody>
      </p:sp>
      <p:sp>
        <p:nvSpPr>
          <p:cNvPr id="174085" name="Rectangle 5">
            <a:extLst>
              <a:ext uri="{FF2B5EF4-FFF2-40B4-BE49-F238E27FC236}">
                <a16:creationId xmlns:a16="http://schemas.microsoft.com/office/drawing/2014/main" id="{AB909FDB-EA9E-488C-A71D-761D55D7B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3038" y="1660525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dirty="0">
                <a:solidFill>
                  <a:srgbClr val="E94635"/>
                </a:solidFill>
              </a:rPr>
              <a:t>… e consigli testati</a:t>
            </a:r>
            <a:endParaRPr lang="fr-FR" altLang="it-IT" dirty="0">
              <a:solidFill>
                <a:srgbClr val="E94635"/>
              </a:solidFill>
            </a:endParaRPr>
          </a:p>
        </p:txBody>
      </p:sp>
      <p:sp>
        <p:nvSpPr>
          <p:cNvPr id="174086" name="Text Box 6">
            <a:extLst>
              <a:ext uri="{FF2B5EF4-FFF2-40B4-BE49-F238E27FC236}">
                <a16:creationId xmlns:a16="http://schemas.microsoft.com/office/drawing/2014/main" id="{23727FAE-2263-4450-BF1C-67E329FBA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4441825"/>
            <a:ext cx="5864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>
                <a:solidFill>
                  <a:srgbClr val="99FF99"/>
                </a:solidFill>
              </a:rPr>
              <a:t> studiate e lavorate in gruppi di due-tre persone</a:t>
            </a:r>
            <a:endParaRPr lang="fr-FR" altLang="it-IT" sz="1800">
              <a:solidFill>
                <a:srgbClr val="99FF99"/>
              </a:solidFill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:a16="http://schemas.microsoft.com/office/drawing/2014/main" id="{01DE4750-7AF3-48B2-A9AF-E6BF29E40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4808538"/>
            <a:ext cx="82502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>
                <a:solidFill>
                  <a:srgbClr val="E1A78D"/>
                </a:solidFill>
              </a:rPr>
              <a:t> cercate di svolgere gli esercizi in aula e non aspettate passivamente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E1A78D"/>
                </a:solidFill>
              </a:rPr>
              <a:t>   la soluzione</a:t>
            </a:r>
            <a:endParaRPr lang="fr-FR" altLang="it-IT" sz="1800">
              <a:solidFill>
                <a:srgbClr val="E1A78D"/>
              </a:solidFill>
            </a:endParaRPr>
          </a:p>
        </p:txBody>
      </p:sp>
      <p:sp>
        <p:nvSpPr>
          <p:cNvPr id="174088" name="Text Box 8">
            <a:extLst>
              <a:ext uri="{FF2B5EF4-FFF2-40B4-BE49-F238E27FC236}">
                <a16:creationId xmlns:a16="http://schemas.microsoft.com/office/drawing/2014/main" id="{CA4754A4-2F4F-4374-91BB-BA3AD9775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5378450"/>
            <a:ext cx="855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>
                <a:solidFill>
                  <a:schemeClr val="accent1"/>
                </a:solidFill>
              </a:rPr>
              <a:t> non lasciate lacune nella vostra preparazione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chemeClr val="accent1"/>
                </a:solidFill>
              </a:rPr>
              <a:t>  </a:t>
            </a:r>
            <a:r>
              <a:rPr lang="it-IT" altLang="it-IT" sz="1800" i="1">
                <a:solidFill>
                  <a:schemeClr val="accent1"/>
                </a:solidFill>
              </a:rPr>
              <a:t>(leggasi: non tralasciate di studiare argomenti “antipatici” o complessi)</a:t>
            </a:r>
            <a:endParaRPr lang="fr-FR" altLang="it-IT" sz="1800" i="1">
              <a:solidFill>
                <a:schemeClr val="accent1"/>
              </a:solidFill>
            </a:endParaRPr>
          </a:p>
        </p:txBody>
      </p:sp>
      <p:sp>
        <p:nvSpPr>
          <p:cNvPr id="174089" name="Text Box 9">
            <a:extLst>
              <a:ext uri="{FF2B5EF4-FFF2-40B4-BE49-F238E27FC236}">
                <a16:creationId xmlns:a16="http://schemas.microsoft.com/office/drawing/2014/main" id="{89CE8F9A-4459-4D90-87F0-4BD6F8B52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6038850"/>
            <a:ext cx="85105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FF99FF"/>
                </a:solidFill>
              </a:rPr>
              <a:t> sostenete l’intero esame in un solo appello SOLO quando siete pronti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 dirty="0">
                <a:solidFill>
                  <a:srgbClr val="FF99FF"/>
                </a:solidFill>
              </a:rPr>
              <a:t>  (no avventurieri, </a:t>
            </a:r>
            <a:r>
              <a:rPr lang="it-IT" altLang="it-IT" sz="1800" i="1" dirty="0" err="1">
                <a:solidFill>
                  <a:srgbClr val="FF99FF"/>
                </a:solidFill>
              </a:rPr>
              <a:t>please</a:t>
            </a:r>
            <a:r>
              <a:rPr lang="it-IT" altLang="it-IT" sz="1800" i="1" dirty="0">
                <a:solidFill>
                  <a:srgbClr val="FF99FF"/>
                </a:solidFill>
              </a:rPr>
              <a:t>)</a:t>
            </a:r>
            <a:endParaRPr lang="fr-FR" altLang="it-IT" sz="1800" i="1" dirty="0">
              <a:solidFill>
                <a:srgbClr val="FF99FF"/>
              </a:solidFill>
            </a:endParaRPr>
          </a:p>
        </p:txBody>
      </p:sp>
      <p:sp>
        <p:nvSpPr>
          <p:cNvPr id="174090" name="Text Box 10">
            <a:extLst>
              <a:ext uri="{FF2B5EF4-FFF2-40B4-BE49-F238E27FC236}">
                <a16:creationId xmlns:a16="http://schemas.microsoft.com/office/drawing/2014/main" id="{49CB8DF9-F527-43C6-99AE-A774A56E0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4038600"/>
            <a:ext cx="9036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CC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FFFF66"/>
                </a:solidFill>
              </a:rPr>
              <a:t> non prendete troppi appunti (avete la dispensa) ma seguite con attenzione</a:t>
            </a:r>
            <a:endParaRPr lang="fr-FR" altLang="it-IT" sz="1800" dirty="0">
              <a:solidFill>
                <a:srgbClr val="FFFF66"/>
              </a:solidFill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BBE0E4C1-86FC-4225-9579-5F40E6CD8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4" y="1286358"/>
            <a:ext cx="842006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 dirty="0">
                <a:solidFill>
                  <a:srgbClr val="66FFFF"/>
                </a:solidFill>
              </a:rPr>
              <a:t> D. </a:t>
            </a:r>
            <a:r>
              <a:rPr lang="it-IT" altLang="it-IT" sz="1800" dirty="0" err="1">
                <a:solidFill>
                  <a:srgbClr val="66FFFF"/>
                </a:solidFill>
              </a:rPr>
              <a:t>Natarajan</a:t>
            </a:r>
            <a:r>
              <a:rPr lang="it-IT" altLang="it-IT" sz="1800" dirty="0">
                <a:solidFill>
                  <a:srgbClr val="66FFFF"/>
                </a:solidFill>
              </a:rPr>
              <a:t>: Fundamentals of Digital Electronics 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it-IT" altLang="it-IT" sz="1800" dirty="0">
                <a:solidFill>
                  <a:srgbClr val="66FFFF"/>
                </a:solidFill>
              </a:rPr>
              <a:t>  (Springer Nature, </a:t>
            </a:r>
            <a:r>
              <a:rPr lang="it-IT" altLang="it-IT" sz="1800" dirty="0" err="1">
                <a:solidFill>
                  <a:srgbClr val="66FFFF"/>
                </a:solidFill>
              </a:rPr>
              <a:t>Switzerland</a:t>
            </a:r>
            <a:r>
              <a:rPr lang="it-IT" altLang="it-IT" sz="1800" dirty="0">
                <a:solidFill>
                  <a:srgbClr val="66FFFF"/>
                </a:solidFill>
              </a:rPr>
              <a:t>, 2020)</a:t>
            </a:r>
            <a:endParaRPr lang="en-US" altLang="it-IT" sz="1400" dirty="0">
              <a:solidFill>
                <a:srgbClr val="66FF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fr-FR" altLang="it-IT" sz="1800" dirty="0">
                <a:solidFill>
                  <a:srgbClr val="66FFFF"/>
                </a:solidFill>
              </a:rPr>
              <a:t> </a:t>
            </a:r>
            <a:r>
              <a:rPr lang="en-US" altLang="it-IT" sz="1800" dirty="0">
                <a:solidFill>
                  <a:srgbClr val="66FFFF"/>
                </a:solidFill>
              </a:rPr>
              <a:t>G. S. </a:t>
            </a:r>
            <a:r>
              <a:rPr lang="en-US" altLang="it-IT" sz="1800" dirty="0" err="1">
                <a:solidFill>
                  <a:srgbClr val="66FFFF"/>
                </a:solidFill>
              </a:rPr>
              <a:t>Tomar</a:t>
            </a:r>
            <a:r>
              <a:rPr lang="en-US" altLang="it-IT" sz="1800" dirty="0">
                <a:solidFill>
                  <a:srgbClr val="66FFFF"/>
                </a:solidFill>
              </a:rPr>
              <a:t>, A. </a:t>
            </a:r>
            <a:r>
              <a:rPr lang="en-US" altLang="it-IT" sz="1800" dirty="0" err="1">
                <a:solidFill>
                  <a:srgbClr val="66FFFF"/>
                </a:solidFill>
              </a:rPr>
              <a:t>Bagwari</a:t>
            </a:r>
            <a:r>
              <a:rPr lang="en-US" altLang="it-IT" sz="1800" dirty="0">
                <a:solidFill>
                  <a:srgbClr val="66FFFF"/>
                </a:solidFill>
              </a:rPr>
              <a:t>: Fundamentals of Electronic Devices and 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it-IT" sz="1800" dirty="0">
                <a:solidFill>
                  <a:srgbClr val="66FFFF"/>
                </a:solidFill>
              </a:rPr>
              <a:t>  Circuits (Springer Nature, Singapore, 2020)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it-IT" sz="1800" dirty="0">
                <a:solidFill>
                  <a:srgbClr val="66FFFF"/>
                </a:solidFill>
              </a:rPr>
              <a:t> M. Di Paolo Emilio: Microelectronics - From Fundamentals to Applied 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it-IT" sz="1800" dirty="0">
                <a:solidFill>
                  <a:srgbClr val="66FFFF"/>
                </a:solidFill>
              </a:rPr>
              <a:t>  Design (Springer International Publishing, Switzerland, 2016) </a:t>
            </a:r>
            <a:r>
              <a:rPr lang="en-US" altLang="it-IT" sz="1700" dirty="0">
                <a:solidFill>
                  <a:srgbClr val="66FFFF"/>
                </a:solidFill>
              </a:rPr>
              <a:t> 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9351B702-6A6E-4886-AF50-C3944E598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32" y="3710553"/>
            <a:ext cx="871456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CC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it-IT" altLang="it-IT" sz="2200" dirty="0">
                <a:solidFill>
                  <a:srgbClr val="FFFF00"/>
                </a:solidFill>
              </a:rPr>
              <a:t>scaricabili gratuitamente dal Sistema Bibliotecario di Ateneo</a:t>
            </a:r>
            <a:endParaRPr lang="fr-FR" altLang="it-IT" sz="2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174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174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74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74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74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174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174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22" presetClass="emph" presetSubtype="0" repeatCount="indefinite" fill="hold" grpId="3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278 -0.05509 C -0.45139 -0.06204 -0.45452 -0.06528 -0.45764 -0.06944 C -0.46476 -0.07801 -0.475 -0.08889 -0.48386 -0.0919 C -0.49028 -0.09815 -0.50122 -0.10555 -0.50851 -0.10879 C -0.51042 -0.11018 -0.51841 -0.11852 -0.52153 -0.11991 C -0.53351 -0.12662 -0.51806 -0.11504 -0.52969 -0.12361 C -0.54219 -0.13217 -0.55452 -0.14167 -0.56667 -0.15139 C -0.57118 -0.15486 -0.57622 -0.15648 -0.58056 -0.16042 C -0.5908 -0.16944 -0.60139 -0.17754 -0.6125 -0.18449 C -0.61771 -0.1875 -0.61476 -0.1868 -0.62153 -0.1919 C -0.63264 -0.20023 -0.6441 -0.20717 -0.65591 -0.2125 C -0.66441 -0.2162 -0.67136 -0.22199 -0.68056 -0.22361 C -0.68646 -0.22824 -0.69358 -0.23148 -0.70018 -0.23356 C -0.70504 -0.23773 -0.71112 -0.24004 -0.71667 -0.24143 C -0.72813 -0.24838 -0.74063 -0.25301 -0.75278 -0.25509 C -0.7632 -0.26412 -0.77813 -0.26366 -0.78976 -0.26667 C -0.81823 -0.28333 -0.86546 -0.28449 -0.89445 -0.2868 C -0.90434 -0.28819 -0.91355 -0.2919 -0.92327 -0.29329 C -0.93073 -0.29583 -0.94618 -0.29676 -0.94618 -0.29676 C -1.01563 -0.29653 -1.05157 -0.29583 -1.11007 -0.29329 C -1.1375 -0.28981 -1.16198 -0.28657 -1.19046 -0.28565 C -1.19844 -0.28449 -1.204 -0.28264 -1.21164 -0.27917 C -1.22032 -0.27569 -1.22969 -0.27662 -1.23872 -0.27569 C -1.24427 -0.27361 -1.24653 -0.27222 -1.25191 -0.26805 C -1.254 -0.26643 -1.25539 -0.26296 -1.25764 -0.26157 C -1.25851 -0.26111 -1.25921 -0.26088 -1.26007 -0.26018 C -1.26476 -0.25301 -1.27101 -0.24977 -1.27726 -0.24629 C -1.28021 -0.24282 -1.28282 -0.24074 -1.28629 -0.23866 C -1.28802 -0.23148 -1.28577 -0.23842 -1.29115 -0.23217 C -1.29202 -0.23148 -1.29219 -0.23009 -1.29289 -0.22893 C -1.29532 -0.225 -1.29879 -0.22338 -1.30105 -0.21991 C -1.30469 -0.21412 -1.30677 -0.20879 -1.31164 -0.20509 C -1.3132 -0.20116 -1.31823 -0.19653 -1.31823 -0.19629 C -1.3224 -0.18704 -1.32778 -0.18009 -1.3323 -0.17176 C -1.33368 -0.16481 -1.33594 -0.1581 -1.33802 -0.15139 C -1.33924 -0.14699 -1.34202 -0.13889 -1.34202 -0.13866 C -1.34375 -0.12592 -1.3441 -0.1162 -1.34445 -0.10231 C -1.34427 -0.0875 -1.34427 -0.07268 -1.34375 -0.05787 C -1.34358 -0.05046 -1.33837 -0.04236 -1.33629 -0.03657 C -1.33386 -0.0294 -1.33195 -0.02199 -1.32969 -0.01481 C -1.3283 -0.00995 -1.32552 -0.00764 -1.32396 -0.00324 C -1.32292 -0.00092 -1.32223 0.00347 -1.32066 0.00509 C -1.3125 0.01597 -1.30296 0.02546 -1.29375 0.03287 C -1.28959 0.03704 -1.28507 0.04375 -1.28056 0.0456 C -1.26268 0.06458 -1.24341 0.08588 -1.22153 0.09144 C -1.21302 0.09653 -1.20556 0.10046 -1.19618 0.10139 C -1.18889 0.10347 -1.1823 0.1088 -1.17483 0.10996 C -1.16893 0.11597 -1.16198 0.12014 -1.15521 0.12222 C -1.15278 0.1257 -1.15 0.12639 -1.14688 0.12847 C -1.1441 0.13264 -1.14011 0.13426 -1.13629 0.13542 C -1.13212 0.14097 -1.12709 0.1419 -1.1224 0.14537 C -1.11962 0.14769 -1.11719 0.15185 -1.11424 0.15394 C -1.10521 0.15972 -1.09549 0.16273 -1.08629 0.16875 C -1.08351 0.17315 -1.07882 0.17315 -1.07483 0.17523 C -1.0658 0.1794 -1.0573 0.18773 -1.04775 0.18866 C -1.0415 0.19005 -1.029 0.19167 -1.029 0.1919 C -1.02448 0.19306 -1.02049 0.19491 -1.0158 0.1963 C -1.00834 0.20255 -1.00243 0.20671 -0.99375 0.20764 C -0.98559 0.2132 -0.97535 0.21551 -0.96667 0.21759 C -0.96424 0.21968 -0.96181 0.22083 -0.95921 0.22083 " pathEditMode="relative" rAng="0" ptsTypes="AAAAAAAAAAAAAAAAAAAAAAAAAAAAAAAAAAAAAAAAAAAAAAAAAAAAAAAAAAAA">
                                      <p:cBhvr>
                                        <p:cTn id="122" dur="10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83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7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20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20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20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20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 uiExpand="1" build="allAtOnce"/>
      <p:bldP spid="174085" grpId="0"/>
      <p:bldP spid="174086" grpId="0"/>
      <p:bldP spid="174087" grpId="0"/>
      <p:bldP spid="174088" grpId="0"/>
      <p:bldP spid="174089" grpId="0"/>
      <p:bldP spid="174090" grpId="0"/>
      <p:bldP spid="10" grpId="0" build="allAtOnce"/>
      <p:bldP spid="12" grpId="0"/>
      <p:bldP spid="12" grpId="1"/>
      <p:bldP spid="12" grpId="2"/>
      <p:bldP spid="12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3">
            <a:extLst>
              <a:ext uri="{FF2B5EF4-FFF2-40B4-BE49-F238E27FC236}">
                <a16:creationId xmlns:a16="http://schemas.microsoft.com/office/drawing/2014/main" id="{65864925-C93C-4327-8A36-772FF3A42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525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/>
              <a:t>Materie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it-IT" altLang="it-IT" sz="1800"/>
              <a:t>Fisica (Elettromagnetismo)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it-IT" altLang="it-IT" sz="1800"/>
              <a:t>Elettrotecnica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it-IT" altLang="it-IT" sz="1800"/>
              <a:t>Reti logiche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it-IT" altLang="it-IT" sz="28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fr-FR" altLang="it-IT" sz="2400"/>
          </a:p>
        </p:txBody>
      </p:sp>
      <p:sp>
        <p:nvSpPr>
          <p:cNvPr id="175108" name="Rectangle 4">
            <a:extLst>
              <a:ext uri="{FF2B5EF4-FFF2-40B4-BE49-F238E27FC236}">
                <a16:creationId xmlns:a16="http://schemas.microsoft.com/office/drawing/2014/main" id="{A93C1DBB-6549-415F-B4BD-CA3D62014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3200">
                <a:solidFill>
                  <a:srgbClr val="E94635"/>
                </a:solidFill>
              </a:rPr>
              <a:t>Prerequisiti, </a:t>
            </a:r>
            <a:r>
              <a:rPr lang="it-IT" altLang="it-IT" sz="3200" i="1">
                <a:solidFill>
                  <a:srgbClr val="E94635"/>
                </a:solidFill>
              </a:rPr>
              <a:t>ovvero</a:t>
            </a:r>
            <a:r>
              <a:rPr lang="it-IT" altLang="it-IT" sz="3200">
                <a:solidFill>
                  <a:srgbClr val="E94635"/>
                </a:solidFill>
              </a:rPr>
              <a:t> cosa devo conoscere</a:t>
            </a:r>
            <a:endParaRPr lang="fr-FR" altLang="it-IT" sz="3200"/>
          </a:p>
        </p:txBody>
      </p:sp>
      <p:sp>
        <p:nvSpPr>
          <p:cNvPr id="175110" name="Rectangle 6">
            <a:extLst>
              <a:ext uri="{FF2B5EF4-FFF2-40B4-BE49-F238E27FC236}">
                <a16:creationId xmlns:a16="http://schemas.microsoft.com/office/drawing/2014/main" id="{057B324F-4964-4DCE-895E-970B94E0F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040063"/>
            <a:ext cx="8229600" cy="2692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2000"/>
              <a:t>Contenuti</a:t>
            </a:r>
          </a:p>
          <a:p>
            <a:pPr lvl="1" eaLnBrk="1" hangingPunct="1">
              <a:defRPr/>
            </a:pPr>
            <a:r>
              <a:rPr lang="it-IT" altLang="it-IT" sz="1800"/>
              <a:t>primo e secondo principio di Kirchoff;</a:t>
            </a:r>
          </a:p>
          <a:p>
            <a:pPr lvl="1" eaLnBrk="1" hangingPunct="1">
              <a:defRPr/>
            </a:pPr>
            <a:r>
              <a:rPr lang="it-IT" altLang="it-IT" sz="1800"/>
              <a:t>bipoli e quadripoli;</a:t>
            </a:r>
          </a:p>
          <a:p>
            <a:pPr lvl="1" eaLnBrk="1" hangingPunct="1">
              <a:defRPr/>
            </a:pPr>
            <a:r>
              <a:rPr lang="it-IT" altLang="it-IT" sz="1800"/>
              <a:t>calcolo delle resistenze d’ingresso e d’uscita di un bipolo;</a:t>
            </a:r>
          </a:p>
          <a:p>
            <a:pPr lvl="1" eaLnBrk="1" hangingPunct="1">
              <a:defRPr/>
            </a:pPr>
            <a:r>
              <a:rPr lang="it-IT" altLang="it-IT" sz="1800"/>
              <a:t>resistenze e legge di Ohm;</a:t>
            </a:r>
          </a:p>
          <a:p>
            <a:pPr lvl="1" eaLnBrk="1" hangingPunct="1">
              <a:defRPr/>
            </a:pPr>
            <a:r>
              <a:rPr lang="it-IT" altLang="it-IT" sz="1800"/>
              <a:t>tensione e corrente nei condensatori e nelle induttanze;</a:t>
            </a:r>
          </a:p>
          <a:p>
            <a:pPr lvl="1" eaLnBrk="1" hangingPunct="1">
              <a:defRPr/>
            </a:pPr>
            <a:r>
              <a:rPr lang="it-IT" altLang="it-IT" sz="1800"/>
              <a:t>circuiti equivalenti di Thevenin e Norton e teorema di Millman;</a:t>
            </a:r>
          </a:p>
          <a:p>
            <a:pPr lvl="1" eaLnBrk="1" hangingPunct="1">
              <a:defRPr/>
            </a:pPr>
            <a:r>
              <a:rPr lang="it-IT" altLang="it-IT" sz="1800"/>
              <a:t>reattanze e impedenze;</a:t>
            </a:r>
          </a:p>
          <a:p>
            <a:pPr lvl="1" eaLnBrk="1" hangingPunct="1">
              <a:defRPr/>
            </a:pPr>
            <a:r>
              <a:rPr lang="it-IT" altLang="it-IT" sz="1800"/>
              <a:t>aritmetica binaria e  algebra di Boole;</a:t>
            </a:r>
          </a:p>
          <a:p>
            <a:pPr lvl="1" eaLnBrk="1" hangingPunct="1">
              <a:defRPr/>
            </a:pPr>
            <a:r>
              <a:rPr lang="it-IT" altLang="it-IT" sz="1800"/>
              <a:t>circuiti logici di base.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fr-FR" altLang="it-IT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autoRev="1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autoRev="1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23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autoRev="1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autoRev="1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28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autoRev="1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autoRev="1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175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175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175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175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1000"/>
                                        <p:tgtEl>
                                          <p:spTgt spid="175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6" dur="250" autoRev="1" fill="hold"/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250" autoRev="1" fill="hold"/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250" autoRev="1" fill="hold"/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7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71" dur="250" autoRev="1" fill="hold"/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250" autoRev="1" fill="hold"/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250" autoRev="1" fill="hold"/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7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76" dur="250" autoRev="1" fill="hold"/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250" autoRev="1" fill="hold"/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250" autoRev="1" fill="hold"/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81" dur="250" autoRev="1" fill="hold"/>
                                        <p:tgtEl>
                                          <p:spTgt spid="175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" dur="250" autoRev="1" fill="hold"/>
                                        <p:tgtEl>
                                          <p:spTgt spid="175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" dur="250" autoRev="1" fill="hold"/>
                                        <p:tgtEl>
                                          <p:spTgt spid="175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8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86" dur="250" autoRev="1" fill="hold"/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" dur="250" autoRev="1" fill="hold"/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" dur="250" autoRev="1" fill="hold"/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950"/>
                            </p:stCondLst>
                            <p:childTnLst>
                              <p:par>
                                <p:cTn id="9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1" dur="250" autoRev="1" fill="hold"/>
                                        <p:tgtEl>
                                          <p:spTgt spid="175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250" autoRev="1" fill="hold"/>
                                        <p:tgtEl>
                                          <p:spTgt spid="175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250" autoRev="1" fill="hold"/>
                                        <p:tgtEl>
                                          <p:spTgt spid="175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100"/>
                            </p:stCondLst>
                            <p:childTnLst>
                              <p:par>
                                <p:cTn id="9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6" dur="250" autoRev="1" fill="hold"/>
                                        <p:tgtEl>
                                          <p:spTgt spid="175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7" dur="250" autoRev="1" fill="hold"/>
                                        <p:tgtEl>
                                          <p:spTgt spid="175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8" dur="250" autoRev="1" fill="hold"/>
                                        <p:tgtEl>
                                          <p:spTgt spid="175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6550"/>
                            </p:stCondLst>
                            <p:childTnLst>
                              <p:par>
                                <p:cTn id="10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1" dur="250" autoRev="1" fill="hold"/>
                                        <p:tgtEl>
                                          <p:spTgt spid="175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2" dur="250" autoRev="1" fill="hold"/>
                                        <p:tgtEl>
                                          <p:spTgt spid="175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3" dur="250" autoRev="1" fill="hold"/>
                                        <p:tgtEl>
                                          <p:spTgt spid="175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8650"/>
                            </p:stCondLst>
                            <p:childTnLst>
                              <p:par>
                                <p:cTn id="10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6" dur="250" autoRev="1" fill="hold"/>
                                        <p:tgtEl>
                                          <p:spTgt spid="175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7" dur="250" autoRev="1" fill="hold"/>
                                        <p:tgtEl>
                                          <p:spTgt spid="175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EF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8" dur="250" autoRev="1" fill="hold"/>
                                        <p:tgtEl>
                                          <p:spTgt spid="175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0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82945C3C-C3EF-432E-AE4C-6E779AB8D8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3200">
                <a:solidFill>
                  <a:srgbClr val="E94635"/>
                </a:solidFill>
              </a:rPr>
              <a:t>L’arte dell’approssimazione, </a:t>
            </a:r>
            <a:r>
              <a:rPr lang="it-IT" altLang="it-IT" sz="3200" i="1">
                <a:solidFill>
                  <a:srgbClr val="E94635"/>
                </a:solidFill>
              </a:rPr>
              <a:t>ovvero</a:t>
            </a:r>
            <a:r>
              <a:rPr lang="it-IT" altLang="it-IT" sz="3200">
                <a:solidFill>
                  <a:srgbClr val="E94635"/>
                </a:solidFill>
              </a:rPr>
              <a:t> </a:t>
            </a:r>
            <a:br>
              <a:rPr lang="it-IT" altLang="it-IT" sz="3200">
                <a:solidFill>
                  <a:srgbClr val="E94635"/>
                </a:solidFill>
              </a:rPr>
            </a:br>
            <a:r>
              <a:rPr lang="it-IT" altLang="it-IT" sz="3200" i="1">
                <a:solidFill>
                  <a:srgbClr val="E94635"/>
                </a:solidFill>
              </a:rPr>
              <a:t>ma quanto è piccolo ‘sto</a:t>
            </a:r>
            <a:r>
              <a:rPr lang="it-IT" altLang="it-IT" sz="3200">
                <a:solidFill>
                  <a:srgbClr val="E94635"/>
                </a:solidFill>
              </a:rPr>
              <a:t> </a:t>
            </a:r>
            <a:r>
              <a:rPr lang="it-IT" altLang="it-IT" sz="3200" i="1">
                <a:solidFill>
                  <a:srgbClr val="E94635"/>
                </a:solidFill>
                <a:latin typeface="Symbol" panose="05050102010706020507" pitchFamily="18" charset="2"/>
              </a:rPr>
              <a:t>e ?</a:t>
            </a:r>
            <a:endParaRPr lang="fr-FR" altLang="it-IT" sz="3200" i="1">
              <a:solidFill>
                <a:srgbClr val="E94635"/>
              </a:solidFill>
              <a:latin typeface="Symbol" panose="05050102010706020507" pitchFamily="18" charset="2"/>
            </a:endParaRPr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48773F33-E9CB-408C-9848-2A4585AD2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92363"/>
            <a:ext cx="8229600" cy="3557587"/>
          </a:xfrm>
        </p:spPr>
        <p:txBody>
          <a:bodyPr/>
          <a:lstStyle/>
          <a:p>
            <a:pPr eaLnBrk="1" hangingPunct="1">
              <a:buClr>
                <a:srgbClr val="DFEE4C"/>
              </a:buClr>
              <a:defRPr/>
            </a:pPr>
            <a:r>
              <a:rPr lang="it-IT" altLang="it-IT">
                <a:solidFill>
                  <a:srgbClr val="DFEE4C"/>
                </a:solidFill>
              </a:rPr>
              <a:t>Componenti ideali</a:t>
            </a:r>
          </a:p>
          <a:p>
            <a:pPr eaLnBrk="1" hangingPunct="1">
              <a:buClr>
                <a:srgbClr val="DFEE4C"/>
              </a:buClr>
              <a:buFont typeface="Wingdings" panose="05000000000000000000" pitchFamily="2" charset="2"/>
              <a:buNone/>
              <a:defRPr/>
            </a:pPr>
            <a:endParaRPr lang="it-IT" altLang="it-IT">
              <a:solidFill>
                <a:srgbClr val="DFEE4C"/>
              </a:solidFill>
            </a:endParaRPr>
          </a:p>
          <a:p>
            <a:pPr eaLnBrk="1" hangingPunct="1">
              <a:buClr>
                <a:srgbClr val="DFEE4C"/>
              </a:buClr>
              <a:defRPr/>
            </a:pPr>
            <a:r>
              <a:rPr lang="it-IT" altLang="it-IT">
                <a:solidFill>
                  <a:srgbClr val="DFEE4C"/>
                </a:solidFill>
              </a:rPr>
              <a:t>Piccolo (o grande)</a:t>
            </a:r>
            <a:endParaRPr lang="it-IT" altLang="it-IT" i="1">
              <a:solidFill>
                <a:srgbClr val="DFEE4C"/>
              </a:solidFill>
            </a:endParaRPr>
          </a:p>
          <a:p>
            <a:pPr eaLnBrk="1" hangingPunct="1">
              <a:buClr>
                <a:srgbClr val="DFEE4C"/>
              </a:buClr>
              <a:buFont typeface="Wingdings" panose="05000000000000000000" pitchFamily="2" charset="2"/>
              <a:buNone/>
              <a:defRPr/>
            </a:pPr>
            <a:endParaRPr lang="it-IT" altLang="it-IT" i="1">
              <a:solidFill>
                <a:srgbClr val="DFEE4C"/>
              </a:solidFill>
            </a:endParaRPr>
          </a:p>
          <a:p>
            <a:pPr eaLnBrk="1" hangingPunct="1">
              <a:buClr>
                <a:srgbClr val="DFEE4C"/>
              </a:buClr>
              <a:defRPr/>
            </a:pPr>
            <a:r>
              <a:rPr lang="it-IT" altLang="it-IT">
                <a:solidFill>
                  <a:srgbClr val="DFEE4C"/>
                </a:solidFill>
              </a:rPr>
              <a:t>Tolleranza dei dispositivi</a:t>
            </a:r>
            <a:endParaRPr lang="fr-FR" altLang="it-IT">
              <a:solidFill>
                <a:srgbClr val="DFEE4C"/>
              </a:solidFill>
            </a:endParaRPr>
          </a:p>
        </p:txBody>
      </p:sp>
      <p:sp>
        <p:nvSpPr>
          <p:cNvPr id="176132" name="Line 4">
            <a:extLst>
              <a:ext uri="{FF2B5EF4-FFF2-40B4-BE49-F238E27FC236}">
                <a16:creationId xmlns:a16="http://schemas.microsoft.com/office/drawing/2014/main" id="{A33FEF94-F9A2-4ACB-A561-164B2B1C0B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9475" y="2392363"/>
            <a:ext cx="1223963" cy="6048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6133" name="Line 5">
            <a:extLst>
              <a:ext uri="{FF2B5EF4-FFF2-40B4-BE49-F238E27FC236}">
                <a16:creationId xmlns:a16="http://schemas.microsoft.com/office/drawing/2014/main" id="{23CC1473-15D3-4A9B-B536-6475CDEF91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9475" y="2392363"/>
            <a:ext cx="1223963" cy="6048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6134" name="Text Box 6">
            <a:extLst>
              <a:ext uri="{FF2B5EF4-FFF2-40B4-BE49-F238E27FC236}">
                <a16:creationId xmlns:a16="http://schemas.microsoft.com/office/drawing/2014/main" id="{0D244C2E-CE2B-45D7-9266-23ED008F0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392363"/>
            <a:ext cx="1441450" cy="8540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DFEE4C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it-IT" altLang="it-IT" sz="3200">
                <a:solidFill>
                  <a:srgbClr val="DFEE4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“reali”</a:t>
            </a:r>
          </a:p>
          <a:p>
            <a:pPr algn="ctr" eaLnBrk="1" hangingPunct="1">
              <a:defRPr/>
            </a:pPr>
            <a:endParaRPr lang="fr-FR" altLang="it-IT"/>
          </a:p>
        </p:txBody>
      </p:sp>
      <p:sp>
        <p:nvSpPr>
          <p:cNvPr id="176135" name="Text Box 7">
            <a:extLst>
              <a:ext uri="{FF2B5EF4-FFF2-40B4-BE49-F238E27FC236}">
                <a16:creationId xmlns:a16="http://schemas.microsoft.com/office/drawing/2014/main" id="{756E5E0D-4A5B-4E89-B77E-9A37EDB1C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3573463"/>
            <a:ext cx="3408362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it-IT" sz="3200" i="1">
                <a:solidFill>
                  <a:srgbClr val="DFEE4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rispetto a cosa?</a:t>
            </a:r>
            <a:endParaRPr lang="fr-FR" altLang="it-IT" sz="3200" i="1">
              <a:solidFill>
                <a:srgbClr val="DFEE4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0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E6C7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4" grpId="0"/>
      <p:bldP spid="176135" grpId="0"/>
      <p:bldP spid="17613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6" name="Text Box 6">
            <a:extLst>
              <a:ext uri="{FF2B5EF4-FFF2-40B4-BE49-F238E27FC236}">
                <a16:creationId xmlns:a16="http://schemas.microsoft.com/office/drawing/2014/main" id="{A8E9E93D-DBF9-4744-BAAE-63E2C0E6D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35000"/>
            <a:ext cx="7993062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600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Esempio 1: Fisica dei semiconduttori</a:t>
            </a:r>
            <a:endParaRPr lang="fr-FR" altLang="it-IT" sz="2600">
              <a:solidFill>
                <a:srgbClr val="F6342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9207" name="Text Box 7">
            <a:extLst>
              <a:ext uri="{FF2B5EF4-FFF2-40B4-BE49-F238E27FC236}">
                <a16:creationId xmlns:a16="http://schemas.microsoft.com/office/drawing/2014/main" id="{1E8EBA5D-9DBB-4E5A-9B2A-FDAB694BD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1858963"/>
            <a:ext cx="87074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73F729"/>
                </a:solidFill>
              </a:rPr>
              <a:t>Materiale con 10</a:t>
            </a:r>
            <a:r>
              <a:rPr lang="it-IT" altLang="it-IT" sz="1800" baseline="30000">
                <a:solidFill>
                  <a:srgbClr val="73F729"/>
                </a:solidFill>
              </a:rPr>
              <a:t>16</a:t>
            </a:r>
            <a:r>
              <a:rPr lang="it-IT" altLang="it-IT" sz="1800">
                <a:solidFill>
                  <a:srgbClr val="73F729"/>
                </a:solidFill>
              </a:rPr>
              <a:t> elettroni “liberi” per cm</a:t>
            </a:r>
            <a:r>
              <a:rPr lang="it-IT" altLang="it-IT" sz="1800" baseline="30000">
                <a:solidFill>
                  <a:srgbClr val="73F729"/>
                </a:solidFill>
              </a:rPr>
              <a:t>3</a:t>
            </a:r>
            <a:r>
              <a:rPr lang="it-IT" altLang="it-IT" sz="1800">
                <a:solidFill>
                  <a:srgbClr val="73F729"/>
                </a:solidFill>
              </a:rPr>
              <a:t> (disponibili per la conduzione)</a:t>
            </a:r>
            <a:endParaRPr lang="fr-FR" altLang="it-IT" sz="1800">
              <a:solidFill>
                <a:srgbClr val="73F729"/>
              </a:solidFill>
            </a:endParaRPr>
          </a:p>
        </p:txBody>
      </p:sp>
      <p:sp>
        <p:nvSpPr>
          <p:cNvPr id="179208" name="Text Box 8">
            <a:extLst>
              <a:ext uri="{FF2B5EF4-FFF2-40B4-BE49-F238E27FC236}">
                <a16:creationId xmlns:a16="http://schemas.microsoft.com/office/drawing/2014/main" id="{5150FB24-2388-4FA9-912C-8C93A4D1E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2781300"/>
            <a:ext cx="6681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CC00"/>
                </a:solidFill>
              </a:rPr>
              <a:t>Aggiungiamo (droghiamo) al materiale altri 10</a:t>
            </a:r>
            <a:r>
              <a:rPr lang="it-IT" altLang="it-IT" sz="1800" baseline="30000">
                <a:solidFill>
                  <a:srgbClr val="FFCC00"/>
                </a:solidFill>
              </a:rPr>
              <a:t>4</a:t>
            </a:r>
            <a:r>
              <a:rPr lang="it-IT" altLang="it-IT" sz="1800">
                <a:solidFill>
                  <a:srgbClr val="FFCC00"/>
                </a:solidFill>
              </a:rPr>
              <a:t> elettroni</a:t>
            </a:r>
            <a:endParaRPr lang="fr-FR" altLang="it-IT" sz="1800">
              <a:solidFill>
                <a:srgbClr val="FFCC00"/>
              </a:solidFill>
            </a:endParaRPr>
          </a:p>
        </p:txBody>
      </p:sp>
      <p:sp>
        <p:nvSpPr>
          <p:cNvPr id="179210" name="Text Box 10">
            <a:extLst>
              <a:ext uri="{FF2B5EF4-FFF2-40B4-BE49-F238E27FC236}">
                <a16:creationId xmlns:a16="http://schemas.microsoft.com/office/drawing/2014/main" id="{844DB0C5-CFE5-4F29-A0A2-B3417189D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96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10</a:t>
            </a:r>
            <a:r>
              <a:rPr lang="it-IT" altLang="it-IT" sz="2400" b="1" baseline="30000">
                <a:solidFill>
                  <a:srgbClr val="6699FF"/>
                </a:solidFill>
              </a:rPr>
              <a:t>16</a:t>
            </a:r>
            <a:r>
              <a:rPr lang="it-IT" altLang="it-IT" sz="2400" b="1">
                <a:solidFill>
                  <a:srgbClr val="6699FF"/>
                </a:solidFill>
              </a:rPr>
              <a:t> + 10</a:t>
            </a:r>
            <a:r>
              <a:rPr lang="it-IT" altLang="it-IT" sz="2400" b="1" baseline="30000">
                <a:solidFill>
                  <a:srgbClr val="6699FF"/>
                </a:solidFill>
              </a:rPr>
              <a:t>4</a:t>
            </a:r>
            <a:endParaRPr lang="fr-FR" altLang="it-IT" sz="1800">
              <a:solidFill>
                <a:srgbClr val="6699FF"/>
              </a:solidFill>
            </a:endParaRPr>
          </a:p>
        </p:txBody>
      </p:sp>
      <p:grpSp>
        <p:nvGrpSpPr>
          <p:cNvPr id="179228" name="Group 28">
            <a:extLst>
              <a:ext uri="{FF2B5EF4-FFF2-40B4-BE49-F238E27FC236}">
                <a16:creationId xmlns:a16="http://schemas.microsoft.com/office/drawing/2014/main" id="{C64D7E43-F364-4AAF-B531-4F970C26CA66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3500438"/>
            <a:ext cx="5327650" cy="1033462"/>
            <a:chOff x="1066" y="2205"/>
            <a:chExt cx="3356" cy="651"/>
          </a:xfrm>
        </p:grpSpPr>
        <p:sp>
          <p:nvSpPr>
            <p:cNvPr id="14353" name="Text Box 9">
              <a:extLst>
                <a:ext uri="{FF2B5EF4-FFF2-40B4-BE49-F238E27FC236}">
                  <a16:creationId xmlns:a16="http://schemas.microsoft.com/office/drawing/2014/main" id="{E0097B93-466F-4049-806E-4A005FB4F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6" y="2371"/>
              <a:ext cx="31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2400">
                  <a:solidFill>
                    <a:srgbClr val="6699FF"/>
                  </a:solidFill>
                </a:rPr>
                <a:t>Quanti elettroni liberi in totale?</a:t>
              </a:r>
              <a:endParaRPr lang="fr-FR" altLang="it-IT" sz="2400">
                <a:solidFill>
                  <a:srgbClr val="6699FF"/>
                </a:solidFill>
              </a:endParaRPr>
            </a:p>
          </p:txBody>
        </p:sp>
        <p:sp>
          <p:nvSpPr>
            <p:cNvPr id="14354" name="Rectangle 11">
              <a:extLst>
                <a:ext uri="{FF2B5EF4-FFF2-40B4-BE49-F238E27FC236}">
                  <a16:creationId xmlns:a16="http://schemas.microsoft.com/office/drawing/2014/main" id="{DAFAAFE2-B7A3-4098-B5AE-2EC5D6AB8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205"/>
              <a:ext cx="3356" cy="651"/>
            </a:xfrm>
            <a:prstGeom prst="rect">
              <a:avLst/>
            </a:prstGeom>
            <a:noFill/>
            <a:ln w="22225" algn="ctr">
              <a:solidFill>
                <a:srgbClr val="33CCCC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</p:grpSp>
      <p:sp>
        <p:nvSpPr>
          <p:cNvPr id="179212" name="Text Box 12">
            <a:extLst>
              <a:ext uri="{FF2B5EF4-FFF2-40B4-BE49-F238E27FC236}">
                <a16:creationId xmlns:a16="http://schemas.microsoft.com/office/drawing/2014/main" id="{77DE4FC7-D0BD-4D51-B097-2F1A9FC82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1" name="Text Box 21">
            <a:extLst>
              <a:ext uri="{FF2B5EF4-FFF2-40B4-BE49-F238E27FC236}">
                <a16:creationId xmlns:a16="http://schemas.microsoft.com/office/drawing/2014/main" id="{27C82058-D516-4BB4-9F9E-1B2A1D1AC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2" name="Text Box 22">
            <a:extLst>
              <a:ext uri="{FF2B5EF4-FFF2-40B4-BE49-F238E27FC236}">
                <a16:creationId xmlns:a16="http://schemas.microsoft.com/office/drawing/2014/main" id="{125C9340-E49F-4ACA-BB24-DC918556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0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3" name="Text Box 23">
            <a:extLst>
              <a:ext uri="{FF2B5EF4-FFF2-40B4-BE49-F238E27FC236}">
                <a16:creationId xmlns:a16="http://schemas.microsoft.com/office/drawing/2014/main" id="{FDEDEEE9-2463-494A-96E9-61BC0B924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363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4" name="Text Box 24">
            <a:extLst>
              <a:ext uri="{FF2B5EF4-FFF2-40B4-BE49-F238E27FC236}">
                <a16:creationId xmlns:a16="http://schemas.microsoft.com/office/drawing/2014/main" id="{856A6C8C-B1F2-47BA-9D42-F153F4294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5" name="Text Box 25">
            <a:extLst>
              <a:ext uri="{FF2B5EF4-FFF2-40B4-BE49-F238E27FC236}">
                <a16:creationId xmlns:a16="http://schemas.microsoft.com/office/drawing/2014/main" id="{4BA5A613-AB48-4150-A7A4-100422274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088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6" name="Text Box 26">
            <a:extLst>
              <a:ext uri="{FF2B5EF4-FFF2-40B4-BE49-F238E27FC236}">
                <a16:creationId xmlns:a16="http://schemas.microsoft.com/office/drawing/2014/main" id="{CC2DA706-44F2-457D-B4FE-6631BA4AF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950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7" name="Text Box 27">
            <a:extLst>
              <a:ext uri="{FF2B5EF4-FFF2-40B4-BE49-F238E27FC236}">
                <a16:creationId xmlns:a16="http://schemas.microsoft.com/office/drawing/2014/main" id="{3EE65842-ABB7-436B-AD67-603B1EC3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813" y="5013325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29" name="Text Box 29">
            <a:extLst>
              <a:ext uri="{FF2B5EF4-FFF2-40B4-BE49-F238E27FC236}">
                <a16:creationId xmlns:a16="http://schemas.microsoft.com/office/drawing/2014/main" id="{599D24E8-A912-4C15-96E6-C6A4B9FBE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75" y="5013325"/>
            <a:ext cx="741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>
                <a:solidFill>
                  <a:srgbClr val="6699FF"/>
                </a:solidFill>
              </a:rPr>
              <a:t>= ?</a:t>
            </a:r>
            <a:endParaRPr lang="fr-FR" altLang="it-IT" sz="2400" b="1">
              <a:solidFill>
                <a:srgbClr val="6699FF"/>
              </a:solidFill>
            </a:endParaRPr>
          </a:p>
        </p:txBody>
      </p:sp>
      <p:sp>
        <p:nvSpPr>
          <p:cNvPr id="179230" name="Text Box 30">
            <a:extLst>
              <a:ext uri="{FF2B5EF4-FFF2-40B4-BE49-F238E27FC236}">
                <a16:creationId xmlns:a16="http://schemas.microsoft.com/office/drawing/2014/main" id="{09ACECC0-682B-40CD-9678-BB0CC6BD4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75" y="5013325"/>
            <a:ext cx="1277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it-IT" sz="2400" b="1">
                <a:solidFill>
                  <a:srgbClr val="FF9933"/>
                </a:solidFill>
              </a:rPr>
              <a:t>≈ 10</a:t>
            </a:r>
            <a:r>
              <a:rPr lang="fr-FR" altLang="it-IT" sz="2400" b="1" baseline="30000">
                <a:solidFill>
                  <a:srgbClr val="FF9933"/>
                </a:solidFill>
              </a:rPr>
              <a:t>16</a:t>
            </a:r>
            <a:endParaRPr lang="fr-FR" altLang="it-IT" sz="2400" b="1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9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7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9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7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7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7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7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7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7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7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7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79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7" grpId="0"/>
      <p:bldP spid="179208" grpId="0"/>
      <p:bldP spid="179210" grpId="0"/>
      <p:bldP spid="179212" grpId="0"/>
      <p:bldP spid="179212" grpId="1"/>
      <p:bldP spid="179221" grpId="0"/>
      <p:bldP spid="179221" grpId="1"/>
      <p:bldP spid="179222" grpId="0"/>
      <p:bldP spid="179222" grpId="1"/>
      <p:bldP spid="179223" grpId="0"/>
      <p:bldP spid="179223" grpId="1"/>
      <p:bldP spid="179224" grpId="0"/>
      <p:bldP spid="179224" grpId="1"/>
      <p:bldP spid="179225" grpId="0"/>
      <p:bldP spid="179225" grpId="1"/>
      <p:bldP spid="179226" grpId="0"/>
      <p:bldP spid="179226" grpId="1"/>
      <p:bldP spid="179227" grpId="0"/>
      <p:bldP spid="179227" grpId="1"/>
      <p:bldP spid="179229" grpId="0"/>
      <p:bldP spid="179229" grpId="1"/>
      <p:bldP spid="1792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208" name="Group 56">
            <a:extLst>
              <a:ext uri="{FF2B5EF4-FFF2-40B4-BE49-F238E27FC236}">
                <a16:creationId xmlns:a16="http://schemas.microsoft.com/office/drawing/2014/main" id="{F5029888-460C-4AC6-8979-3AE8A6C2AEE4}"/>
              </a:ext>
            </a:extLst>
          </p:cNvPr>
          <p:cNvGrpSpPr>
            <a:grpSpLocks/>
          </p:cNvGrpSpPr>
          <p:nvPr/>
        </p:nvGrpSpPr>
        <p:grpSpPr bwMode="auto">
          <a:xfrm>
            <a:off x="3135313" y="2092325"/>
            <a:ext cx="3021012" cy="3024188"/>
            <a:chOff x="1748" y="728"/>
            <a:chExt cx="1903" cy="1905"/>
          </a:xfrm>
        </p:grpSpPr>
        <p:sp>
          <p:nvSpPr>
            <p:cNvPr id="15392" name="AutoShape 5">
              <a:extLst>
                <a:ext uri="{FF2B5EF4-FFF2-40B4-BE49-F238E27FC236}">
                  <a16:creationId xmlns:a16="http://schemas.microsoft.com/office/drawing/2014/main" id="{C3824689-BFC5-4931-868A-ED123340F3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48" y="728"/>
              <a:ext cx="1738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393" name="Line 6">
              <a:extLst>
                <a:ext uri="{FF2B5EF4-FFF2-40B4-BE49-F238E27FC236}">
                  <a16:creationId xmlns:a16="http://schemas.microsoft.com/office/drawing/2014/main" id="{3A27B52E-2B8B-4B93-AAE0-6639E4FC1E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8" y="795"/>
              <a:ext cx="523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15394" name="Group 7">
              <a:extLst>
                <a:ext uri="{FF2B5EF4-FFF2-40B4-BE49-F238E27FC236}">
                  <a16:creationId xmlns:a16="http://schemas.microsoft.com/office/drawing/2014/main" id="{EA3A1BF3-7C13-4F4A-8844-F253BFB3F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6" y="1059"/>
              <a:ext cx="221" cy="461"/>
              <a:chOff x="4176" y="4464"/>
              <a:chExt cx="552" cy="1152"/>
            </a:xfrm>
          </p:grpSpPr>
          <p:grpSp>
            <p:nvGrpSpPr>
              <p:cNvPr id="15428" name="Group 8">
                <a:extLst>
                  <a:ext uri="{FF2B5EF4-FFF2-40B4-BE49-F238E27FC236}">
                    <a16:creationId xmlns:a16="http://schemas.microsoft.com/office/drawing/2014/main" id="{18A81976-FF61-4C5B-AED9-1B1E1CA89C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5439" name="Line 9">
                  <a:extLst>
                    <a:ext uri="{FF2B5EF4-FFF2-40B4-BE49-F238E27FC236}">
                      <a16:creationId xmlns:a16="http://schemas.microsoft.com/office/drawing/2014/main" id="{C821FFFF-170E-4018-83C6-88277C292E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40" name="Line 10">
                  <a:extLst>
                    <a:ext uri="{FF2B5EF4-FFF2-40B4-BE49-F238E27FC236}">
                      <a16:creationId xmlns:a16="http://schemas.microsoft.com/office/drawing/2014/main" id="{014929D8-9CA4-4C9A-AEC6-F57E3DE511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41" name="Line 11">
                  <a:extLst>
                    <a:ext uri="{FF2B5EF4-FFF2-40B4-BE49-F238E27FC236}">
                      <a16:creationId xmlns:a16="http://schemas.microsoft.com/office/drawing/2014/main" id="{27E48391-69DC-48F3-8BE0-17EB4DA3DF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42" name="Line 12">
                  <a:extLst>
                    <a:ext uri="{FF2B5EF4-FFF2-40B4-BE49-F238E27FC236}">
                      <a16:creationId xmlns:a16="http://schemas.microsoft.com/office/drawing/2014/main" id="{826EB689-5B3F-4B70-9FA7-882AED11CC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5429" name="Group 13">
                <a:extLst>
                  <a:ext uri="{FF2B5EF4-FFF2-40B4-BE49-F238E27FC236}">
                    <a16:creationId xmlns:a16="http://schemas.microsoft.com/office/drawing/2014/main" id="{9C04B25D-4877-4135-BA45-1C8B0F6211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5435" name="Line 14">
                  <a:extLst>
                    <a:ext uri="{FF2B5EF4-FFF2-40B4-BE49-F238E27FC236}">
                      <a16:creationId xmlns:a16="http://schemas.microsoft.com/office/drawing/2014/main" id="{E4CB6B01-16B0-43C9-9B78-AC31A038E8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36" name="Line 15">
                  <a:extLst>
                    <a:ext uri="{FF2B5EF4-FFF2-40B4-BE49-F238E27FC236}">
                      <a16:creationId xmlns:a16="http://schemas.microsoft.com/office/drawing/2014/main" id="{75169AE2-F9F7-447D-8593-404A76A3EB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37" name="Line 16">
                  <a:extLst>
                    <a:ext uri="{FF2B5EF4-FFF2-40B4-BE49-F238E27FC236}">
                      <a16:creationId xmlns:a16="http://schemas.microsoft.com/office/drawing/2014/main" id="{7EEA19A4-A1C4-4CCB-9CAD-FB0418B9A4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38" name="Line 17">
                  <a:extLst>
                    <a:ext uri="{FF2B5EF4-FFF2-40B4-BE49-F238E27FC236}">
                      <a16:creationId xmlns:a16="http://schemas.microsoft.com/office/drawing/2014/main" id="{782B1CEC-A138-4187-A880-0E98A6A29C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5430" name="Group 18">
                <a:extLst>
                  <a:ext uri="{FF2B5EF4-FFF2-40B4-BE49-F238E27FC236}">
                    <a16:creationId xmlns:a16="http://schemas.microsoft.com/office/drawing/2014/main" id="{89CF985E-E344-42EC-B70D-5E4BE1D4DA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5431" name="Line 19">
                  <a:extLst>
                    <a:ext uri="{FF2B5EF4-FFF2-40B4-BE49-F238E27FC236}">
                      <a16:creationId xmlns:a16="http://schemas.microsoft.com/office/drawing/2014/main" id="{46A46324-DE57-43CB-B92B-C59788F4BE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32" name="Line 20">
                  <a:extLst>
                    <a:ext uri="{FF2B5EF4-FFF2-40B4-BE49-F238E27FC236}">
                      <a16:creationId xmlns:a16="http://schemas.microsoft.com/office/drawing/2014/main" id="{CCDC2468-0910-45BA-B91D-5A21E12608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33" name="Line 21">
                  <a:extLst>
                    <a:ext uri="{FF2B5EF4-FFF2-40B4-BE49-F238E27FC236}">
                      <a16:creationId xmlns:a16="http://schemas.microsoft.com/office/drawing/2014/main" id="{A3D82421-57A8-4B00-92F3-9F015CB904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34" name="Line 22">
                  <a:extLst>
                    <a:ext uri="{FF2B5EF4-FFF2-40B4-BE49-F238E27FC236}">
                      <a16:creationId xmlns:a16="http://schemas.microsoft.com/office/drawing/2014/main" id="{5388B5E9-8A3B-4DD9-B0AA-7EF22E0DFA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5395" name="Line 23">
              <a:extLst>
                <a:ext uri="{FF2B5EF4-FFF2-40B4-BE49-F238E27FC236}">
                  <a16:creationId xmlns:a16="http://schemas.microsoft.com/office/drawing/2014/main" id="{EC90CF34-9C8A-4B4F-9BBA-B4786BEDDE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31" y="795"/>
              <a:ext cx="5" cy="2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15396" name="Group 24">
              <a:extLst>
                <a:ext uri="{FF2B5EF4-FFF2-40B4-BE49-F238E27FC236}">
                  <a16:creationId xmlns:a16="http://schemas.microsoft.com/office/drawing/2014/main" id="{CEF0E139-E6C9-4843-93F4-C66B2DC88E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1" y="1726"/>
              <a:ext cx="221" cy="461"/>
              <a:chOff x="4176" y="4464"/>
              <a:chExt cx="552" cy="1152"/>
            </a:xfrm>
          </p:grpSpPr>
          <p:grpSp>
            <p:nvGrpSpPr>
              <p:cNvPr id="15413" name="Group 25">
                <a:extLst>
                  <a:ext uri="{FF2B5EF4-FFF2-40B4-BE49-F238E27FC236}">
                    <a16:creationId xmlns:a16="http://schemas.microsoft.com/office/drawing/2014/main" id="{F80080AE-D235-4843-803A-FE7F5CB88D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5424" name="Line 26">
                  <a:extLst>
                    <a:ext uri="{FF2B5EF4-FFF2-40B4-BE49-F238E27FC236}">
                      <a16:creationId xmlns:a16="http://schemas.microsoft.com/office/drawing/2014/main" id="{29A80C2C-FCF5-480E-B3C6-EB4E990D0C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25" name="Line 27">
                  <a:extLst>
                    <a:ext uri="{FF2B5EF4-FFF2-40B4-BE49-F238E27FC236}">
                      <a16:creationId xmlns:a16="http://schemas.microsoft.com/office/drawing/2014/main" id="{89DC0C5A-8C88-45AB-A617-B12F5B67BC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26" name="Line 28">
                  <a:extLst>
                    <a:ext uri="{FF2B5EF4-FFF2-40B4-BE49-F238E27FC236}">
                      <a16:creationId xmlns:a16="http://schemas.microsoft.com/office/drawing/2014/main" id="{ED1F520F-CBB0-4450-B985-265FCFE671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27" name="Line 29">
                  <a:extLst>
                    <a:ext uri="{FF2B5EF4-FFF2-40B4-BE49-F238E27FC236}">
                      <a16:creationId xmlns:a16="http://schemas.microsoft.com/office/drawing/2014/main" id="{8827DA2C-640C-4E2B-A758-709EE77052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5414" name="Group 30">
                <a:extLst>
                  <a:ext uri="{FF2B5EF4-FFF2-40B4-BE49-F238E27FC236}">
                    <a16:creationId xmlns:a16="http://schemas.microsoft.com/office/drawing/2014/main" id="{564964BB-3746-4CCA-A4FB-89FBDF951F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5420" name="Line 31">
                  <a:extLst>
                    <a:ext uri="{FF2B5EF4-FFF2-40B4-BE49-F238E27FC236}">
                      <a16:creationId xmlns:a16="http://schemas.microsoft.com/office/drawing/2014/main" id="{C7ABCFFF-BEDC-4B70-9F40-CA4321135A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21" name="Line 32">
                  <a:extLst>
                    <a:ext uri="{FF2B5EF4-FFF2-40B4-BE49-F238E27FC236}">
                      <a16:creationId xmlns:a16="http://schemas.microsoft.com/office/drawing/2014/main" id="{A4AE5BE8-499E-4AD6-9BF7-628388A56C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22" name="Line 33">
                  <a:extLst>
                    <a:ext uri="{FF2B5EF4-FFF2-40B4-BE49-F238E27FC236}">
                      <a16:creationId xmlns:a16="http://schemas.microsoft.com/office/drawing/2014/main" id="{16B35EB3-DD9E-4972-95A9-9F6040B958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23" name="Line 34">
                  <a:extLst>
                    <a:ext uri="{FF2B5EF4-FFF2-40B4-BE49-F238E27FC236}">
                      <a16:creationId xmlns:a16="http://schemas.microsoft.com/office/drawing/2014/main" id="{E3283BB4-FF37-4388-A62E-29A51A53E0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5415" name="Group 35">
                <a:extLst>
                  <a:ext uri="{FF2B5EF4-FFF2-40B4-BE49-F238E27FC236}">
                    <a16:creationId xmlns:a16="http://schemas.microsoft.com/office/drawing/2014/main" id="{3FC8B263-1026-4659-B0F1-BDA19440C6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5416" name="Line 36">
                  <a:extLst>
                    <a:ext uri="{FF2B5EF4-FFF2-40B4-BE49-F238E27FC236}">
                      <a16:creationId xmlns:a16="http://schemas.microsoft.com/office/drawing/2014/main" id="{C0CA99DD-B37D-4C3F-9754-E03F601252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17" name="Line 37">
                  <a:extLst>
                    <a:ext uri="{FF2B5EF4-FFF2-40B4-BE49-F238E27FC236}">
                      <a16:creationId xmlns:a16="http://schemas.microsoft.com/office/drawing/2014/main" id="{7985187B-79F6-4EC3-9E09-3EA3B91E31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18" name="Line 38">
                  <a:extLst>
                    <a:ext uri="{FF2B5EF4-FFF2-40B4-BE49-F238E27FC236}">
                      <a16:creationId xmlns:a16="http://schemas.microsoft.com/office/drawing/2014/main" id="{F36B268E-F418-4D8F-B18E-0EAA7500B0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19" name="Line 39">
                  <a:extLst>
                    <a:ext uri="{FF2B5EF4-FFF2-40B4-BE49-F238E27FC236}">
                      <a16:creationId xmlns:a16="http://schemas.microsoft.com/office/drawing/2014/main" id="{D0869CD8-B931-4743-B89A-B471594521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5397" name="Line 40">
              <a:extLst>
                <a:ext uri="{FF2B5EF4-FFF2-40B4-BE49-F238E27FC236}">
                  <a16:creationId xmlns:a16="http://schemas.microsoft.com/office/drawing/2014/main" id="{7819E8AE-5489-49B5-B78A-3E9D1C391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1" y="1520"/>
              <a:ext cx="5" cy="2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398" name="Line 41">
              <a:extLst>
                <a:ext uri="{FF2B5EF4-FFF2-40B4-BE49-F238E27FC236}">
                  <a16:creationId xmlns:a16="http://schemas.microsoft.com/office/drawing/2014/main" id="{F78E8257-FB37-4706-B818-E99D164CFC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6" y="2187"/>
              <a:ext cx="0" cy="3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399" name="Line 42">
              <a:extLst>
                <a:ext uri="{FF2B5EF4-FFF2-40B4-BE49-F238E27FC236}">
                  <a16:creationId xmlns:a16="http://schemas.microsoft.com/office/drawing/2014/main" id="{FDD5FA7E-5391-4427-8EB4-BA173F81EF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5" y="2508"/>
              <a:ext cx="1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400" name="Line 43">
              <a:extLst>
                <a:ext uri="{FF2B5EF4-FFF2-40B4-BE49-F238E27FC236}">
                  <a16:creationId xmlns:a16="http://schemas.microsoft.com/office/drawing/2014/main" id="{6CF29AEA-C76D-48EB-AE17-A9F8C32477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1621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401" name="Oval 44">
              <a:extLst>
                <a:ext uri="{FF2B5EF4-FFF2-40B4-BE49-F238E27FC236}">
                  <a16:creationId xmlns:a16="http://schemas.microsoft.com/office/drawing/2014/main" id="{599A0031-D6B5-464A-B47A-69203EA8D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" y="771"/>
              <a:ext cx="45" cy="45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402" name="Oval 45">
              <a:extLst>
                <a:ext uri="{FF2B5EF4-FFF2-40B4-BE49-F238E27FC236}">
                  <a16:creationId xmlns:a16="http://schemas.microsoft.com/office/drawing/2014/main" id="{DF0A06B4-8605-4CD5-8A5F-EBAB36244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" y="2487"/>
              <a:ext cx="45" cy="45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403" name="Oval 46">
              <a:extLst>
                <a:ext uri="{FF2B5EF4-FFF2-40B4-BE49-F238E27FC236}">
                  <a16:creationId xmlns:a16="http://schemas.microsoft.com/office/drawing/2014/main" id="{5C5FB61A-0E16-4B88-9AAF-B0CAAD1FB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1599"/>
              <a:ext cx="45" cy="46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404" name="Oval 47">
              <a:extLst>
                <a:ext uri="{FF2B5EF4-FFF2-40B4-BE49-F238E27FC236}">
                  <a16:creationId xmlns:a16="http://schemas.microsoft.com/office/drawing/2014/main" id="{BED5F3F3-2A4E-4890-AF72-6109E718C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2487"/>
              <a:ext cx="45" cy="45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405" name="Oval 48">
              <a:extLst>
                <a:ext uri="{FF2B5EF4-FFF2-40B4-BE49-F238E27FC236}">
                  <a16:creationId xmlns:a16="http://schemas.microsoft.com/office/drawing/2014/main" id="{03A50A5C-9E75-44F7-BA00-3AA0E5826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1599"/>
              <a:ext cx="45" cy="46"/>
            </a:xfrm>
            <a:prstGeom prst="ellipse">
              <a:avLst/>
            </a:prstGeom>
            <a:solidFill>
              <a:srgbClr val="00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406" name="Oval 49">
              <a:extLst>
                <a:ext uri="{FF2B5EF4-FFF2-40B4-BE49-F238E27FC236}">
                  <a16:creationId xmlns:a16="http://schemas.microsoft.com/office/drawing/2014/main" id="{A4AD2EA8-F258-462A-AA29-05EF6FA7F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487"/>
              <a:ext cx="45" cy="45"/>
            </a:xfrm>
            <a:prstGeom prst="ellipse">
              <a:avLst/>
            </a:prstGeom>
            <a:solidFill>
              <a:srgbClr val="00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5407" name="Line 50">
              <a:extLst>
                <a:ext uri="{FF2B5EF4-FFF2-40B4-BE49-F238E27FC236}">
                  <a16:creationId xmlns:a16="http://schemas.microsoft.com/office/drawing/2014/main" id="{6E57B733-6011-4146-AF84-9BEB79B97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0" y="944"/>
              <a:ext cx="0" cy="14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408" name="Text Box 51">
              <a:extLst>
                <a:ext uri="{FF2B5EF4-FFF2-40B4-BE49-F238E27FC236}">
                  <a16:creationId xmlns:a16="http://schemas.microsoft.com/office/drawing/2014/main" id="{D1FE6C57-D15A-4EFF-AF1E-F398115F6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8" y="1558"/>
              <a:ext cx="49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10 V</a:t>
              </a:r>
              <a:endParaRPr lang="fr-FR" altLang="it-IT" sz="1800"/>
            </a:p>
          </p:txBody>
        </p:sp>
        <p:sp>
          <p:nvSpPr>
            <p:cNvPr id="15409" name="Line 52">
              <a:extLst>
                <a:ext uri="{FF2B5EF4-FFF2-40B4-BE49-F238E27FC236}">
                  <a16:creationId xmlns:a16="http://schemas.microsoft.com/office/drawing/2014/main" id="{40636C56-41A6-4BF0-B463-4D896F1B45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4" y="1764"/>
              <a:ext cx="0" cy="6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410" name="Text Box 53">
              <a:extLst>
                <a:ext uri="{FF2B5EF4-FFF2-40B4-BE49-F238E27FC236}">
                  <a16:creationId xmlns:a16="http://schemas.microsoft.com/office/drawing/2014/main" id="{97064635-F66B-450A-95B8-EB7CCFD89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" y="2042"/>
              <a:ext cx="37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i="1"/>
                <a:t>v</a:t>
              </a:r>
              <a:r>
                <a:rPr lang="fr-FR" altLang="it-IT" sz="1200" i="1" baseline="-25000"/>
                <a:t>o</a:t>
              </a:r>
              <a:endParaRPr lang="fr-FR" altLang="it-IT" sz="1800"/>
            </a:p>
          </p:txBody>
        </p:sp>
        <p:sp>
          <p:nvSpPr>
            <p:cNvPr id="15411" name="Text Box 54">
              <a:extLst>
                <a:ext uri="{FF2B5EF4-FFF2-40B4-BE49-F238E27FC236}">
                  <a16:creationId xmlns:a16="http://schemas.microsoft.com/office/drawing/2014/main" id="{D31733C3-4FA6-4F59-920B-32EDEE0C2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5" y="1217"/>
              <a:ext cx="3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 </a:t>
              </a:r>
              <a:r>
                <a:rPr lang="fr-FR" altLang="it-IT" sz="1200">
                  <a:latin typeface="Symbol" panose="05050102010706020507" pitchFamily="18" charset="2"/>
                </a:rPr>
                <a:t>W</a:t>
              </a:r>
              <a:endParaRPr lang="fr-FR" altLang="it-IT" sz="1800"/>
            </a:p>
          </p:txBody>
        </p:sp>
        <p:sp>
          <p:nvSpPr>
            <p:cNvPr id="15412" name="Text Box 55">
              <a:extLst>
                <a:ext uri="{FF2B5EF4-FFF2-40B4-BE49-F238E27FC236}">
                  <a16:creationId xmlns:a16="http://schemas.microsoft.com/office/drawing/2014/main" id="{A0A2315E-EAD7-4D5A-A2A8-446CD067F0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5" y="1898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100 </a:t>
              </a:r>
              <a:r>
                <a:rPr lang="fr-FR" altLang="it-IT" sz="1200">
                  <a:latin typeface="Symbol" panose="05050102010706020507" pitchFamily="18" charset="2"/>
                </a:rPr>
                <a:t>W</a:t>
              </a:r>
              <a:endParaRPr lang="fr-FR" altLang="it-IT" sz="1800"/>
            </a:p>
          </p:txBody>
        </p:sp>
      </p:grpSp>
      <p:sp>
        <p:nvSpPr>
          <p:cNvPr id="177209" name="Text Box 57">
            <a:extLst>
              <a:ext uri="{FF2B5EF4-FFF2-40B4-BE49-F238E27FC236}">
                <a16:creationId xmlns:a16="http://schemas.microsoft.com/office/drawing/2014/main" id="{40929D3F-9427-4F10-9E1A-7ABFFC52B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35000"/>
            <a:ext cx="7993062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600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Esempio 2: Calcolare la tensione d’uscita </a:t>
            </a:r>
            <a:r>
              <a:rPr lang="it-IT" altLang="it-IT" sz="2600" i="1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  <a:r>
              <a:rPr lang="it-IT" altLang="it-IT" sz="2600" i="1" baseline="-25000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endParaRPr lang="fr-FR" altLang="it-IT" sz="2600">
              <a:solidFill>
                <a:srgbClr val="F6342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7210" name="Text Box 58">
            <a:extLst>
              <a:ext uri="{FF2B5EF4-FFF2-40B4-BE49-F238E27FC236}">
                <a16:creationId xmlns:a16="http://schemas.microsoft.com/office/drawing/2014/main" id="{537EFD2E-B88A-443D-BA29-0F4C222F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200275"/>
            <a:ext cx="5326062" cy="268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73F729"/>
                </a:solidFill>
              </a:rPr>
              <a:t>100 </a:t>
            </a:r>
            <a:r>
              <a:rPr lang="it-IT" altLang="it-IT" sz="1600">
                <a:solidFill>
                  <a:srgbClr val="73F729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1600">
                <a:solidFill>
                  <a:srgbClr val="73F729"/>
                </a:solidFill>
              </a:rPr>
              <a:t> × corrente che scorre nella maglia =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73F72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73F72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73F729"/>
                </a:solidFill>
              </a:rPr>
              <a:t>=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73F729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 </a:t>
            </a:r>
            <a:endParaRPr lang="fr-FR" altLang="it-IT" sz="1800"/>
          </a:p>
        </p:txBody>
      </p:sp>
      <p:sp>
        <p:nvSpPr>
          <p:cNvPr id="15365" name="Rectangle 60">
            <a:extLst>
              <a:ext uri="{FF2B5EF4-FFF2-40B4-BE49-F238E27FC236}">
                <a16:creationId xmlns:a16="http://schemas.microsoft.com/office/drawing/2014/main" id="{C0E2077A-9E32-4463-8B71-0A3152339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grpSp>
        <p:nvGrpSpPr>
          <p:cNvPr id="177217" name="Group 65">
            <a:extLst>
              <a:ext uri="{FF2B5EF4-FFF2-40B4-BE49-F238E27FC236}">
                <a16:creationId xmlns:a16="http://schemas.microsoft.com/office/drawing/2014/main" id="{E63238A6-7BC6-41A3-95E3-E15DE1DAC1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7088" y="2865438"/>
            <a:ext cx="2770187" cy="563562"/>
            <a:chOff x="623" y="1736"/>
            <a:chExt cx="1745" cy="355"/>
          </a:xfrm>
        </p:grpSpPr>
        <p:sp>
          <p:nvSpPr>
            <p:cNvPr id="15375" name="AutoShape 64">
              <a:extLst>
                <a:ext uri="{FF2B5EF4-FFF2-40B4-BE49-F238E27FC236}">
                  <a16:creationId xmlns:a16="http://schemas.microsoft.com/office/drawing/2014/main" id="{FFD94835-7DEB-4731-94B9-4ABE479D75A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23" y="1744"/>
              <a:ext cx="1730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376" name="Line 66">
              <a:extLst>
                <a:ext uri="{FF2B5EF4-FFF2-40B4-BE49-F238E27FC236}">
                  <a16:creationId xmlns:a16="http://schemas.microsoft.com/office/drawing/2014/main" id="{70A52F1B-728A-4768-AEA8-DB99404F42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1913"/>
              <a:ext cx="713" cy="1"/>
            </a:xfrm>
            <a:prstGeom prst="line">
              <a:avLst/>
            </a:prstGeom>
            <a:noFill/>
            <a:ln w="6350">
              <a:solidFill>
                <a:srgbClr val="73F72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377" name="Rectangle 67">
              <a:extLst>
                <a:ext uri="{FF2B5EF4-FFF2-40B4-BE49-F238E27FC236}">
                  <a16:creationId xmlns:a16="http://schemas.microsoft.com/office/drawing/2014/main" id="{19D8F2A4-8F2F-4DF7-96CB-5B6613F60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" y="1816"/>
              <a:ext cx="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V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78" name="Rectangle 68">
              <a:extLst>
                <a:ext uri="{FF2B5EF4-FFF2-40B4-BE49-F238E27FC236}">
                  <a16:creationId xmlns:a16="http://schemas.microsoft.com/office/drawing/2014/main" id="{6ED3D841-9AC2-4D38-BBCE-0635556D9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" y="1816"/>
              <a:ext cx="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9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79" name="Rectangle 69">
              <a:extLst>
                <a:ext uri="{FF2B5EF4-FFF2-40B4-BE49-F238E27FC236}">
                  <a16:creationId xmlns:a16="http://schemas.microsoft.com/office/drawing/2014/main" id="{45A5C640-322D-49D8-92E3-0E4D8AC19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" y="1816"/>
              <a:ext cx="4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,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0" name="Rectangle 70">
              <a:extLst>
                <a:ext uri="{FF2B5EF4-FFF2-40B4-BE49-F238E27FC236}">
                  <a16:creationId xmlns:a16="http://schemas.microsoft.com/office/drawing/2014/main" id="{CE33760A-EAA8-414A-8210-D78C368E2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816"/>
              <a:ext cx="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9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1" name="Rectangle 71">
              <a:extLst>
                <a:ext uri="{FF2B5EF4-FFF2-40B4-BE49-F238E27FC236}">
                  <a16:creationId xmlns:a16="http://schemas.microsoft.com/office/drawing/2014/main" id="{6FE0804F-E5D0-4AF0-91AA-9C7844B3E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1915"/>
              <a:ext cx="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1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2" name="Rectangle 72">
              <a:extLst>
                <a:ext uri="{FF2B5EF4-FFF2-40B4-BE49-F238E27FC236}">
                  <a16:creationId xmlns:a16="http://schemas.microsoft.com/office/drawing/2014/main" id="{540FBB8D-2CAF-4BA0-8EFB-48414453C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" y="1915"/>
              <a:ext cx="2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100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3" name="Rectangle 73">
              <a:extLst>
                <a:ext uri="{FF2B5EF4-FFF2-40B4-BE49-F238E27FC236}">
                  <a16:creationId xmlns:a16="http://schemas.microsoft.com/office/drawing/2014/main" id="{920B28DC-1C7D-4743-ADCF-259821DF9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736"/>
              <a:ext cx="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V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4" name="Rectangle 74">
              <a:extLst>
                <a:ext uri="{FF2B5EF4-FFF2-40B4-BE49-F238E27FC236}">
                  <a16:creationId xmlns:a16="http://schemas.microsoft.com/office/drawing/2014/main" id="{54A42C4D-4418-4660-BAD5-4C6E2CBA9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6" y="1736"/>
              <a:ext cx="16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10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5" name="Rectangle 75">
              <a:extLst>
                <a:ext uri="{FF2B5EF4-FFF2-40B4-BE49-F238E27FC236}">
                  <a16:creationId xmlns:a16="http://schemas.microsoft.com/office/drawing/2014/main" id="{E4714A59-A37A-493B-975D-937F2CD53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" y="1816"/>
              <a:ext cx="2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</a:rPr>
                <a:t>100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6" name="Rectangle 76">
              <a:extLst>
                <a:ext uri="{FF2B5EF4-FFF2-40B4-BE49-F238E27FC236}">
                  <a16:creationId xmlns:a16="http://schemas.microsoft.com/office/drawing/2014/main" id="{7309913F-0B80-4E2A-93B7-DC7B83DDA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8" y="1816"/>
              <a:ext cx="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  <a:latin typeface="Symbol" panose="05050102010706020507" pitchFamily="18" charset="2"/>
                </a:rPr>
                <a:t>=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7" name="Rectangle 77">
              <a:extLst>
                <a:ext uri="{FF2B5EF4-FFF2-40B4-BE49-F238E27FC236}">
                  <a16:creationId xmlns:a16="http://schemas.microsoft.com/office/drawing/2014/main" id="{0B3FA793-2E13-4885-A700-812E905EE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" y="1915"/>
              <a:ext cx="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  <a:latin typeface="Symbol" panose="05050102010706020507" pitchFamily="18" charset="2"/>
                </a:rPr>
                <a:t>W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8" name="Rectangle 78">
              <a:extLst>
                <a:ext uri="{FF2B5EF4-FFF2-40B4-BE49-F238E27FC236}">
                  <a16:creationId xmlns:a16="http://schemas.microsoft.com/office/drawing/2014/main" id="{8B2A81CC-9F5B-4F4D-A9A4-31813FDBB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1915"/>
              <a:ext cx="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  <a:latin typeface="Symbol" panose="05050102010706020507" pitchFamily="18" charset="2"/>
                </a:rPr>
                <a:t>+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89" name="Rectangle 79">
              <a:extLst>
                <a:ext uri="{FF2B5EF4-FFF2-40B4-BE49-F238E27FC236}">
                  <a16:creationId xmlns:a16="http://schemas.microsoft.com/office/drawing/2014/main" id="{011F52D1-526F-4519-916E-EF4D372AD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" y="1915"/>
              <a:ext cx="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  <a:latin typeface="Symbol" panose="05050102010706020507" pitchFamily="18" charset="2"/>
                </a:rPr>
                <a:t>W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90" name="Rectangle 80">
              <a:extLst>
                <a:ext uri="{FF2B5EF4-FFF2-40B4-BE49-F238E27FC236}">
                  <a16:creationId xmlns:a16="http://schemas.microsoft.com/office/drawing/2014/main" id="{DA534529-06F0-4A07-B4BC-79174AF84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" y="1816"/>
              <a:ext cx="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  <a:latin typeface="Symbol" panose="05050102010706020507" pitchFamily="18" charset="2"/>
                </a:rPr>
                <a:t>´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  <p:sp>
          <p:nvSpPr>
            <p:cNvPr id="15391" name="Rectangle 81">
              <a:extLst>
                <a:ext uri="{FF2B5EF4-FFF2-40B4-BE49-F238E27FC236}">
                  <a16:creationId xmlns:a16="http://schemas.microsoft.com/office/drawing/2014/main" id="{776A02CF-AE6E-4088-A4C3-CD2C57D12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" y="1816"/>
              <a:ext cx="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>
                  <a:solidFill>
                    <a:srgbClr val="73F729"/>
                  </a:solidFill>
                  <a:latin typeface="Symbol" panose="05050102010706020507" pitchFamily="18" charset="2"/>
                </a:rPr>
                <a:t>W</a:t>
              </a:r>
              <a:endParaRPr lang="fr-FR" altLang="it-IT" sz="1800">
                <a:solidFill>
                  <a:srgbClr val="73F729"/>
                </a:solidFill>
              </a:endParaRPr>
            </a:p>
          </p:txBody>
        </p:sp>
      </p:grpSp>
      <p:sp>
        <p:nvSpPr>
          <p:cNvPr id="177235" name="Text Box 83">
            <a:extLst>
              <a:ext uri="{FF2B5EF4-FFF2-40B4-BE49-F238E27FC236}">
                <a16:creationId xmlns:a16="http://schemas.microsoft.com/office/drawing/2014/main" id="{0156C7FA-FB2B-489A-8B9A-93C95865D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4027488"/>
            <a:ext cx="41671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CC00"/>
                </a:solidFill>
              </a:rPr>
              <a:t>se trascuro 1 </a:t>
            </a:r>
            <a:r>
              <a:rPr lang="it-IT" altLang="it-IT" sz="1800">
                <a:solidFill>
                  <a:srgbClr val="FFCC00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1800">
                <a:solidFill>
                  <a:srgbClr val="FFCC00"/>
                </a:solidFill>
              </a:rPr>
              <a:t> rispetto a 100 </a:t>
            </a:r>
            <a:r>
              <a:rPr lang="it-IT" altLang="it-IT" sz="1800">
                <a:solidFill>
                  <a:srgbClr val="FFCC00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1800">
                <a:solidFill>
                  <a:srgbClr val="FFCC00"/>
                </a:solidFill>
              </a:rPr>
              <a:t>…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>
              <a:solidFill>
                <a:srgbClr val="FFCC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>
                <a:solidFill>
                  <a:srgbClr val="FFCC00"/>
                </a:solidFill>
              </a:rPr>
              <a:t>v</a:t>
            </a:r>
            <a:r>
              <a:rPr lang="it-IT" altLang="it-IT" sz="1800" i="1" baseline="-25000">
                <a:solidFill>
                  <a:srgbClr val="FFCC00"/>
                </a:solidFill>
              </a:rPr>
              <a:t>o</a:t>
            </a:r>
            <a:r>
              <a:rPr lang="it-IT" altLang="it-IT" sz="1800" i="1">
                <a:solidFill>
                  <a:srgbClr val="FFCC00"/>
                </a:solidFill>
              </a:rPr>
              <a:t> ≈ 10 V</a:t>
            </a:r>
          </a:p>
        </p:txBody>
      </p:sp>
      <p:sp>
        <p:nvSpPr>
          <p:cNvPr id="177236" name="Line 84">
            <a:extLst>
              <a:ext uri="{FF2B5EF4-FFF2-40B4-BE49-F238E27FC236}">
                <a16:creationId xmlns:a16="http://schemas.microsoft.com/office/drawing/2014/main" id="{FB28743E-375F-4882-824B-2969FB8BB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2950" y="2847975"/>
            <a:ext cx="366713" cy="3651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7237" name="Line 85">
            <a:extLst>
              <a:ext uri="{FF2B5EF4-FFF2-40B4-BE49-F238E27FC236}">
                <a16:creationId xmlns:a16="http://schemas.microsoft.com/office/drawing/2014/main" id="{D37DEE3D-DBA8-4873-BA0D-A24715C247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58038" y="3927475"/>
            <a:ext cx="366712" cy="3651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7238" name="Line 86">
            <a:extLst>
              <a:ext uri="{FF2B5EF4-FFF2-40B4-BE49-F238E27FC236}">
                <a16:creationId xmlns:a16="http://schemas.microsoft.com/office/drawing/2014/main" id="{3F18D7A6-CBA2-42C8-B201-989C01FD49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92950" y="2847975"/>
            <a:ext cx="366713" cy="3651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7239" name="Line 87">
            <a:extLst>
              <a:ext uri="{FF2B5EF4-FFF2-40B4-BE49-F238E27FC236}">
                <a16:creationId xmlns:a16="http://schemas.microsoft.com/office/drawing/2014/main" id="{47916308-8496-4AD5-822F-3122690C4C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58038" y="3927475"/>
            <a:ext cx="366712" cy="3651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7240" name="Text Box 88">
            <a:extLst>
              <a:ext uri="{FF2B5EF4-FFF2-40B4-BE49-F238E27FC236}">
                <a16:creationId xmlns:a16="http://schemas.microsoft.com/office/drawing/2014/main" id="{4FB39DAC-53DB-43EE-9154-28915EA69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1513" y="2357438"/>
            <a:ext cx="712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/>
              <a:t>10 k</a:t>
            </a:r>
            <a:r>
              <a:rPr lang="it-IT" altLang="it-IT" sz="1400">
                <a:latin typeface="Symbol" panose="05050102010706020507" pitchFamily="18" charset="2"/>
              </a:rPr>
              <a:t>W</a:t>
            </a:r>
            <a:endParaRPr lang="fr-FR" altLang="it-IT" sz="1400">
              <a:latin typeface="Symbol" panose="05050102010706020507" pitchFamily="18" charset="2"/>
            </a:endParaRPr>
          </a:p>
        </p:txBody>
      </p:sp>
      <p:sp>
        <p:nvSpPr>
          <p:cNvPr id="177241" name="Text Box 89">
            <a:extLst>
              <a:ext uri="{FF2B5EF4-FFF2-40B4-BE49-F238E27FC236}">
                <a16:creationId xmlns:a16="http://schemas.microsoft.com/office/drawing/2014/main" id="{8E7AE93E-A28B-4E54-A5E4-D942FEF77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338" y="4408488"/>
            <a:ext cx="644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/>
              <a:t>1 M</a:t>
            </a:r>
            <a:r>
              <a:rPr lang="it-IT" altLang="it-IT" sz="1400">
                <a:latin typeface="Symbol" panose="05050102010706020507" pitchFamily="18" charset="2"/>
              </a:rPr>
              <a:t>W</a:t>
            </a:r>
            <a:endParaRPr lang="fr-FR" altLang="it-IT" sz="1400">
              <a:latin typeface="Symbol" panose="05050102010706020507" pitchFamily="18" charset="2"/>
            </a:endParaRPr>
          </a:p>
        </p:txBody>
      </p:sp>
      <p:sp>
        <p:nvSpPr>
          <p:cNvPr id="177242" name="Text Box 90">
            <a:hlinkHover r:id="" action="ppaction://noaction" highlightClick="1">
              <a:snd r:embed="rId2" name="applause.wav"/>
            </a:hlinkHover>
            <a:extLst>
              <a:ext uri="{FF2B5EF4-FFF2-40B4-BE49-F238E27FC236}">
                <a16:creationId xmlns:a16="http://schemas.microsoft.com/office/drawing/2014/main" id="{8C6676D1-C360-4A20-BC87-CF7942E2C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013" y="2368550"/>
            <a:ext cx="2103437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/>
              <a:t>è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/>
              <a:t>esattamente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/>
              <a:t>la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/>
              <a:t>stessa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/>
              <a:t>cosa!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it-IT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6" dur="1000" fill="hold"/>
                                        <p:tgtEl>
                                          <p:spTgt spid="177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7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7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7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7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7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7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7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7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77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77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77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7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7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210" grpId="0"/>
      <p:bldP spid="177210" grpId="1"/>
      <p:bldP spid="177235" grpId="0"/>
      <p:bldP spid="177235" grpId="1"/>
      <p:bldP spid="177240" grpId="0"/>
      <p:bldP spid="177241" grpId="0"/>
      <p:bldP spid="1772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59" name="Text Box 211">
            <a:extLst>
              <a:ext uri="{FF2B5EF4-FFF2-40B4-BE49-F238E27FC236}">
                <a16:creationId xmlns:a16="http://schemas.microsoft.com/office/drawing/2014/main" id="{CC2F35B2-BA33-4BB5-BCCD-06A1E669F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35000"/>
            <a:ext cx="7993062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600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Esempio 3: Calcolare la tensione d’uscita </a:t>
            </a:r>
            <a:r>
              <a:rPr lang="it-IT" altLang="it-IT" sz="2600" i="1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  <a:r>
              <a:rPr lang="it-IT" altLang="it-IT" sz="2600" i="1" baseline="-25000">
                <a:solidFill>
                  <a:srgbClr val="F634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endParaRPr lang="fr-FR" altLang="it-IT" sz="2600">
              <a:solidFill>
                <a:srgbClr val="F6342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81471" name="Group 223">
            <a:extLst>
              <a:ext uri="{FF2B5EF4-FFF2-40B4-BE49-F238E27FC236}">
                <a16:creationId xmlns:a16="http://schemas.microsoft.com/office/drawing/2014/main" id="{97FCD167-F845-47BA-AE16-C7CA053B0DC3}"/>
              </a:ext>
            </a:extLst>
          </p:cNvPr>
          <p:cNvGrpSpPr>
            <a:grpSpLocks/>
          </p:cNvGrpSpPr>
          <p:nvPr/>
        </p:nvGrpSpPr>
        <p:grpSpPr bwMode="auto">
          <a:xfrm>
            <a:off x="7940675" y="2366963"/>
            <a:ext cx="742950" cy="1584325"/>
            <a:chOff x="4952" y="1581"/>
            <a:chExt cx="468" cy="998"/>
          </a:xfrm>
        </p:grpSpPr>
        <p:grpSp>
          <p:nvGrpSpPr>
            <p:cNvPr id="16496" name="Group 215">
              <a:extLst>
                <a:ext uri="{FF2B5EF4-FFF2-40B4-BE49-F238E27FC236}">
                  <a16:creationId xmlns:a16="http://schemas.microsoft.com/office/drawing/2014/main" id="{D7D659D4-501D-4FDA-8488-B4D8D0977E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2" y="1770"/>
              <a:ext cx="457" cy="809"/>
              <a:chOff x="814" y="3320"/>
              <a:chExt cx="457" cy="809"/>
            </a:xfrm>
          </p:grpSpPr>
          <p:sp>
            <p:nvSpPr>
              <p:cNvPr id="16498" name="Freeform 212">
                <a:extLst>
                  <a:ext uri="{FF2B5EF4-FFF2-40B4-BE49-F238E27FC236}">
                    <a16:creationId xmlns:a16="http://schemas.microsoft.com/office/drawing/2014/main" id="{0645522D-6E73-4DCE-8C6A-562E2D9501C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49" y="3722"/>
                <a:ext cx="156" cy="407"/>
              </a:xfrm>
              <a:custGeom>
                <a:avLst/>
                <a:gdLst>
                  <a:gd name="T0" fmla="*/ 0 w 368"/>
                  <a:gd name="T1" fmla="*/ 365 h 416"/>
                  <a:gd name="T2" fmla="*/ 1 w 368"/>
                  <a:gd name="T3" fmla="*/ 0 h 416"/>
                  <a:gd name="T4" fmla="*/ 2 w 368"/>
                  <a:gd name="T5" fmla="*/ 365 h 4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" h="416">
                    <a:moveTo>
                      <a:pt x="0" y="416"/>
                    </a:moveTo>
                    <a:cubicBezTo>
                      <a:pt x="57" y="208"/>
                      <a:pt x="115" y="0"/>
                      <a:pt x="176" y="0"/>
                    </a:cubicBezTo>
                    <a:cubicBezTo>
                      <a:pt x="237" y="0"/>
                      <a:pt x="349" y="355"/>
                      <a:pt x="368" y="416"/>
                    </a:cubicBezTo>
                  </a:path>
                </a:pathLst>
              </a:custGeom>
              <a:noFill/>
              <a:ln w="19050" cap="flat" cmpd="sng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99" name="Freeform 213">
                <a:extLst>
                  <a:ext uri="{FF2B5EF4-FFF2-40B4-BE49-F238E27FC236}">
                    <a16:creationId xmlns:a16="http://schemas.microsoft.com/office/drawing/2014/main" id="{5D76A4F0-D27C-4CF0-A963-12EB7CCAF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" y="3320"/>
                <a:ext cx="156" cy="399"/>
              </a:xfrm>
              <a:custGeom>
                <a:avLst/>
                <a:gdLst>
                  <a:gd name="T0" fmla="*/ 0 w 368"/>
                  <a:gd name="T1" fmla="*/ 324 h 416"/>
                  <a:gd name="T2" fmla="*/ 1 w 368"/>
                  <a:gd name="T3" fmla="*/ 0 h 416"/>
                  <a:gd name="T4" fmla="*/ 2 w 368"/>
                  <a:gd name="T5" fmla="*/ 324 h 4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" h="416">
                    <a:moveTo>
                      <a:pt x="0" y="416"/>
                    </a:moveTo>
                    <a:cubicBezTo>
                      <a:pt x="57" y="208"/>
                      <a:pt x="115" y="0"/>
                      <a:pt x="176" y="0"/>
                    </a:cubicBezTo>
                    <a:cubicBezTo>
                      <a:pt x="237" y="0"/>
                      <a:pt x="349" y="355"/>
                      <a:pt x="368" y="416"/>
                    </a:cubicBezTo>
                  </a:path>
                </a:pathLst>
              </a:custGeom>
              <a:noFill/>
              <a:ln w="19050" cap="flat" cmpd="sng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500" name="Line 214">
                <a:extLst>
                  <a:ext uri="{FF2B5EF4-FFF2-40B4-BE49-F238E27FC236}">
                    <a16:creationId xmlns:a16="http://schemas.microsoft.com/office/drawing/2014/main" id="{5FE534EA-785E-40DB-8DAF-9680074D5A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" y="3718"/>
                <a:ext cx="457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6497" name="Text Box 216">
              <a:extLst>
                <a:ext uri="{FF2B5EF4-FFF2-40B4-BE49-F238E27FC236}">
                  <a16:creationId xmlns:a16="http://schemas.microsoft.com/office/drawing/2014/main" id="{1F38972C-FB72-4ACA-82D8-3A975A073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2" y="1581"/>
              <a:ext cx="468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b="1">
                  <a:solidFill>
                    <a:srgbClr val="00FF00"/>
                  </a:solidFill>
                </a:rPr>
                <a:t>10 mV</a:t>
              </a:r>
            </a:p>
          </p:txBody>
        </p:sp>
      </p:grpSp>
      <p:grpSp>
        <p:nvGrpSpPr>
          <p:cNvPr id="181473" name="Group 225">
            <a:extLst>
              <a:ext uri="{FF2B5EF4-FFF2-40B4-BE49-F238E27FC236}">
                <a16:creationId xmlns:a16="http://schemas.microsoft.com/office/drawing/2014/main" id="{F1C180BF-3B72-40DF-A521-5A381FDCF2F3}"/>
              </a:ext>
            </a:extLst>
          </p:cNvPr>
          <p:cNvGrpSpPr>
            <a:grpSpLocks/>
          </p:cNvGrpSpPr>
          <p:nvPr/>
        </p:nvGrpSpPr>
        <p:grpSpPr bwMode="auto">
          <a:xfrm>
            <a:off x="344488" y="-127000"/>
            <a:ext cx="7805737" cy="5595938"/>
            <a:chOff x="217" y="10"/>
            <a:chExt cx="4917" cy="3525"/>
          </a:xfrm>
        </p:grpSpPr>
        <p:sp>
          <p:nvSpPr>
            <p:cNvPr id="16392" name="AutoShape 108">
              <a:extLst>
                <a:ext uri="{FF2B5EF4-FFF2-40B4-BE49-F238E27FC236}">
                  <a16:creationId xmlns:a16="http://schemas.microsoft.com/office/drawing/2014/main" id="{E0258BBF-C762-473B-B805-F6E1CD5E01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7" y="832"/>
              <a:ext cx="4735" cy="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grpSp>
          <p:nvGrpSpPr>
            <p:cNvPr id="16393" name="Group 109">
              <a:extLst>
                <a:ext uri="{FF2B5EF4-FFF2-40B4-BE49-F238E27FC236}">
                  <a16:creationId xmlns:a16="http://schemas.microsoft.com/office/drawing/2014/main" id="{A7A5CC80-787F-4373-9199-8C0B2F3441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" y="1301"/>
              <a:ext cx="274" cy="654"/>
              <a:chOff x="4176" y="4464"/>
              <a:chExt cx="552" cy="1152"/>
            </a:xfrm>
          </p:grpSpPr>
          <p:grpSp>
            <p:nvGrpSpPr>
              <p:cNvPr id="16481" name="Group 110">
                <a:extLst>
                  <a:ext uri="{FF2B5EF4-FFF2-40B4-BE49-F238E27FC236}">
                    <a16:creationId xmlns:a16="http://schemas.microsoft.com/office/drawing/2014/main" id="{EA802E04-A32C-4DD6-A85A-18A43B7006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6492" name="Line 111">
                  <a:extLst>
                    <a:ext uri="{FF2B5EF4-FFF2-40B4-BE49-F238E27FC236}">
                      <a16:creationId xmlns:a16="http://schemas.microsoft.com/office/drawing/2014/main" id="{6F271B22-1EF2-4E91-BAE9-786FD67973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3" name="Line 112">
                  <a:extLst>
                    <a:ext uri="{FF2B5EF4-FFF2-40B4-BE49-F238E27FC236}">
                      <a16:creationId xmlns:a16="http://schemas.microsoft.com/office/drawing/2014/main" id="{C8C8228D-990E-49ED-855C-891457373F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4" name="Line 113">
                  <a:extLst>
                    <a:ext uri="{FF2B5EF4-FFF2-40B4-BE49-F238E27FC236}">
                      <a16:creationId xmlns:a16="http://schemas.microsoft.com/office/drawing/2014/main" id="{2126A977-18DE-462B-8811-525DAEAF7A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5" name="Line 114">
                  <a:extLst>
                    <a:ext uri="{FF2B5EF4-FFF2-40B4-BE49-F238E27FC236}">
                      <a16:creationId xmlns:a16="http://schemas.microsoft.com/office/drawing/2014/main" id="{2D145A3A-76C6-4914-94C2-EABD338921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82" name="Group 115">
                <a:extLst>
                  <a:ext uri="{FF2B5EF4-FFF2-40B4-BE49-F238E27FC236}">
                    <a16:creationId xmlns:a16="http://schemas.microsoft.com/office/drawing/2014/main" id="{514BB38C-4B47-4247-8A55-3064F52C42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6488" name="Line 116">
                  <a:extLst>
                    <a:ext uri="{FF2B5EF4-FFF2-40B4-BE49-F238E27FC236}">
                      <a16:creationId xmlns:a16="http://schemas.microsoft.com/office/drawing/2014/main" id="{E1323085-BA91-4516-8F73-F051F80E9E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" name="Line 117">
                  <a:extLst>
                    <a:ext uri="{FF2B5EF4-FFF2-40B4-BE49-F238E27FC236}">
                      <a16:creationId xmlns:a16="http://schemas.microsoft.com/office/drawing/2014/main" id="{AC893EC9-5BED-4C63-8066-40D33A4EB8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0" name="Line 118">
                  <a:extLst>
                    <a:ext uri="{FF2B5EF4-FFF2-40B4-BE49-F238E27FC236}">
                      <a16:creationId xmlns:a16="http://schemas.microsoft.com/office/drawing/2014/main" id="{7B762BDE-36E5-4442-ABA8-E38239BDEE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1" name="Line 119">
                  <a:extLst>
                    <a:ext uri="{FF2B5EF4-FFF2-40B4-BE49-F238E27FC236}">
                      <a16:creationId xmlns:a16="http://schemas.microsoft.com/office/drawing/2014/main" id="{C2470BA4-CA17-4229-9121-AD39122258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83" name="Group 120">
                <a:extLst>
                  <a:ext uri="{FF2B5EF4-FFF2-40B4-BE49-F238E27FC236}">
                    <a16:creationId xmlns:a16="http://schemas.microsoft.com/office/drawing/2014/main" id="{70036781-B3F9-4CB0-8CD4-F40B1BECC5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6484" name="Line 121">
                  <a:extLst>
                    <a:ext uri="{FF2B5EF4-FFF2-40B4-BE49-F238E27FC236}">
                      <a16:creationId xmlns:a16="http://schemas.microsoft.com/office/drawing/2014/main" id="{C718316D-6CF9-4EA6-9CD9-212C73893C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5" name="Line 122">
                  <a:extLst>
                    <a:ext uri="{FF2B5EF4-FFF2-40B4-BE49-F238E27FC236}">
                      <a16:creationId xmlns:a16="http://schemas.microsoft.com/office/drawing/2014/main" id="{B83CD119-4A5A-492F-8B59-3580ADF52E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6" name="Line 123">
                  <a:extLst>
                    <a:ext uri="{FF2B5EF4-FFF2-40B4-BE49-F238E27FC236}">
                      <a16:creationId xmlns:a16="http://schemas.microsoft.com/office/drawing/2014/main" id="{34BDB653-A5E9-4734-8517-4FA037035E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7" name="Line 124">
                  <a:extLst>
                    <a:ext uri="{FF2B5EF4-FFF2-40B4-BE49-F238E27FC236}">
                      <a16:creationId xmlns:a16="http://schemas.microsoft.com/office/drawing/2014/main" id="{143ED52E-E9EB-403D-B462-EC8390AB93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6394" name="Line 125">
              <a:extLst>
                <a:ext uri="{FF2B5EF4-FFF2-40B4-BE49-F238E27FC236}">
                  <a16:creationId xmlns:a16="http://schemas.microsoft.com/office/drawing/2014/main" id="{A1A30F6F-4170-4EBC-8BFF-3989BAC28F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" y="927"/>
              <a:ext cx="5" cy="37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16395" name="Group 126">
              <a:extLst>
                <a:ext uri="{FF2B5EF4-FFF2-40B4-BE49-F238E27FC236}">
                  <a16:creationId xmlns:a16="http://schemas.microsoft.com/office/drawing/2014/main" id="{F37A3922-37C0-487E-A71E-3BFE03C790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1731"/>
              <a:ext cx="273" cy="654"/>
              <a:chOff x="4176" y="4464"/>
              <a:chExt cx="552" cy="1152"/>
            </a:xfrm>
          </p:grpSpPr>
          <p:grpSp>
            <p:nvGrpSpPr>
              <p:cNvPr id="16466" name="Group 127">
                <a:extLst>
                  <a:ext uri="{FF2B5EF4-FFF2-40B4-BE49-F238E27FC236}">
                    <a16:creationId xmlns:a16="http://schemas.microsoft.com/office/drawing/2014/main" id="{33C04CDC-1FD0-48AD-B87A-46430E3282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6477" name="Line 128">
                  <a:extLst>
                    <a:ext uri="{FF2B5EF4-FFF2-40B4-BE49-F238E27FC236}">
                      <a16:creationId xmlns:a16="http://schemas.microsoft.com/office/drawing/2014/main" id="{EC195FA3-B00E-4298-9288-D0362C0CA5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8" name="Line 129">
                  <a:extLst>
                    <a:ext uri="{FF2B5EF4-FFF2-40B4-BE49-F238E27FC236}">
                      <a16:creationId xmlns:a16="http://schemas.microsoft.com/office/drawing/2014/main" id="{0D55E9C1-B1F3-4FEA-B5F9-AF576573C9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9" name="Line 130">
                  <a:extLst>
                    <a:ext uri="{FF2B5EF4-FFF2-40B4-BE49-F238E27FC236}">
                      <a16:creationId xmlns:a16="http://schemas.microsoft.com/office/drawing/2014/main" id="{AB7E6DD7-D0EE-4A62-BA1A-762E4EAEBD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0" name="Line 131">
                  <a:extLst>
                    <a:ext uri="{FF2B5EF4-FFF2-40B4-BE49-F238E27FC236}">
                      <a16:creationId xmlns:a16="http://schemas.microsoft.com/office/drawing/2014/main" id="{AA5E4CBF-A8CB-4647-81EE-F37198505F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67" name="Group 132">
                <a:extLst>
                  <a:ext uri="{FF2B5EF4-FFF2-40B4-BE49-F238E27FC236}">
                    <a16:creationId xmlns:a16="http://schemas.microsoft.com/office/drawing/2014/main" id="{F214D315-EED4-4577-9886-E1159B861B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6473" name="Line 133">
                  <a:extLst>
                    <a:ext uri="{FF2B5EF4-FFF2-40B4-BE49-F238E27FC236}">
                      <a16:creationId xmlns:a16="http://schemas.microsoft.com/office/drawing/2014/main" id="{9256E0A8-9F2E-4921-81E4-9C06FC356F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4" name="Line 134">
                  <a:extLst>
                    <a:ext uri="{FF2B5EF4-FFF2-40B4-BE49-F238E27FC236}">
                      <a16:creationId xmlns:a16="http://schemas.microsoft.com/office/drawing/2014/main" id="{935ECB9C-FD0C-46C1-9406-EFC56F4259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5" name="Line 135">
                  <a:extLst>
                    <a:ext uri="{FF2B5EF4-FFF2-40B4-BE49-F238E27FC236}">
                      <a16:creationId xmlns:a16="http://schemas.microsoft.com/office/drawing/2014/main" id="{D65702F0-43DD-4E93-905D-FA34DC9EDB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6" name="Line 136">
                  <a:extLst>
                    <a:ext uri="{FF2B5EF4-FFF2-40B4-BE49-F238E27FC236}">
                      <a16:creationId xmlns:a16="http://schemas.microsoft.com/office/drawing/2014/main" id="{CC97A875-EA67-489A-AC03-681F46CFBA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68" name="Group 137">
                <a:extLst>
                  <a:ext uri="{FF2B5EF4-FFF2-40B4-BE49-F238E27FC236}">
                    <a16:creationId xmlns:a16="http://schemas.microsoft.com/office/drawing/2014/main" id="{82C3C532-3118-4416-8E05-9160C0FBF6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6469" name="Line 138">
                  <a:extLst>
                    <a:ext uri="{FF2B5EF4-FFF2-40B4-BE49-F238E27FC236}">
                      <a16:creationId xmlns:a16="http://schemas.microsoft.com/office/drawing/2014/main" id="{D70D65D0-7EEC-45A2-840A-30FFDB0A59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0" name="Line 139">
                  <a:extLst>
                    <a:ext uri="{FF2B5EF4-FFF2-40B4-BE49-F238E27FC236}">
                      <a16:creationId xmlns:a16="http://schemas.microsoft.com/office/drawing/2014/main" id="{3CBE76F8-F4F4-4407-B897-83EB2952B1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1" name="Line 140">
                  <a:extLst>
                    <a:ext uri="{FF2B5EF4-FFF2-40B4-BE49-F238E27FC236}">
                      <a16:creationId xmlns:a16="http://schemas.microsoft.com/office/drawing/2014/main" id="{E2602503-1E06-411F-8840-F0DA16BB6A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72" name="Line 141">
                  <a:extLst>
                    <a:ext uri="{FF2B5EF4-FFF2-40B4-BE49-F238E27FC236}">
                      <a16:creationId xmlns:a16="http://schemas.microsoft.com/office/drawing/2014/main" id="{DD06179D-D271-49FB-9C9D-31C9855409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6396" name="Line 142">
              <a:extLst>
                <a:ext uri="{FF2B5EF4-FFF2-40B4-BE49-F238E27FC236}">
                  <a16:creationId xmlns:a16="http://schemas.microsoft.com/office/drawing/2014/main" id="{F1176815-16CE-430C-A7A8-79602C881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" y="1955"/>
              <a:ext cx="5" cy="140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397" name="Line 143">
              <a:extLst>
                <a:ext uri="{FF2B5EF4-FFF2-40B4-BE49-F238E27FC236}">
                  <a16:creationId xmlns:a16="http://schemas.microsoft.com/office/drawing/2014/main" id="{B319F5D6-C3B2-46A0-8842-0555CC306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5" y="2385"/>
              <a:ext cx="0" cy="9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398" name="Line 144">
              <a:extLst>
                <a:ext uri="{FF2B5EF4-FFF2-40B4-BE49-F238E27FC236}">
                  <a16:creationId xmlns:a16="http://schemas.microsoft.com/office/drawing/2014/main" id="{C2CDFDA2-BD2D-48F6-92B8-1D9E6DA6F6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" y="3358"/>
              <a:ext cx="400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399" name="Oval 145">
              <a:extLst>
                <a:ext uri="{FF2B5EF4-FFF2-40B4-BE49-F238E27FC236}">
                  <a16:creationId xmlns:a16="http://schemas.microsoft.com/office/drawing/2014/main" id="{3D238948-E976-4C30-AFEA-D0FD81AD2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" y="894"/>
              <a:ext cx="56" cy="66"/>
            </a:xfrm>
            <a:prstGeom prst="ellipse">
              <a:avLst/>
            </a:prstGeom>
            <a:solidFill>
              <a:srgbClr val="00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6400" name="Oval 146">
              <a:extLst>
                <a:ext uri="{FF2B5EF4-FFF2-40B4-BE49-F238E27FC236}">
                  <a16:creationId xmlns:a16="http://schemas.microsoft.com/office/drawing/2014/main" id="{EE8068EB-AFC7-4A3A-99B4-3BF5C7E6C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" y="3327"/>
              <a:ext cx="56" cy="63"/>
            </a:xfrm>
            <a:prstGeom prst="ellipse">
              <a:avLst/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6401" name="Line 147">
              <a:extLst>
                <a:ext uri="{FF2B5EF4-FFF2-40B4-BE49-F238E27FC236}">
                  <a16:creationId xmlns:a16="http://schemas.microsoft.com/office/drawing/2014/main" id="{54E3CA9C-EF6D-475B-8966-44122B791A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96" y="1131"/>
              <a:ext cx="1" cy="20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2" name="Line 148">
              <a:extLst>
                <a:ext uri="{FF2B5EF4-FFF2-40B4-BE49-F238E27FC236}">
                  <a16:creationId xmlns:a16="http://schemas.microsoft.com/office/drawing/2014/main" id="{066F9857-3DD4-4E0A-BA5E-7A139575AC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18" y="1131"/>
              <a:ext cx="1" cy="19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3" name="Text Box 149">
              <a:extLst>
                <a:ext uri="{FF2B5EF4-FFF2-40B4-BE49-F238E27FC236}">
                  <a16:creationId xmlns:a16="http://schemas.microsoft.com/office/drawing/2014/main" id="{9B6FF65E-C7E4-47DE-9DF5-D8E42B275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" y="1523"/>
              <a:ext cx="53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400"/>
                <a:t>50 </a:t>
              </a:r>
              <a:r>
                <a:rPr lang="fr-FR" altLang="it-IT" sz="1400">
                  <a:latin typeface="Symbol" panose="05050102010706020507" pitchFamily="18" charset="2"/>
                </a:rPr>
                <a:t>W</a:t>
              </a:r>
              <a:endParaRPr lang="fr-FR" altLang="it-IT" sz="1400"/>
            </a:p>
          </p:txBody>
        </p:sp>
        <p:sp>
          <p:nvSpPr>
            <p:cNvPr id="16404" name="Text Box 150">
              <a:extLst>
                <a:ext uri="{FF2B5EF4-FFF2-40B4-BE49-F238E27FC236}">
                  <a16:creationId xmlns:a16="http://schemas.microsoft.com/office/drawing/2014/main" id="{02E31B65-8674-47EA-BD81-97F334825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6" y="2393"/>
              <a:ext cx="606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400"/>
                <a:t>1 k</a:t>
              </a:r>
              <a:r>
                <a:rPr lang="fr-FR" altLang="it-IT" sz="1400">
                  <a:latin typeface="Symbol" panose="05050102010706020507" pitchFamily="18" charset="2"/>
                </a:rPr>
                <a:t>W</a:t>
              </a:r>
              <a:endParaRPr lang="fr-FR" altLang="it-IT" sz="1400"/>
            </a:p>
          </p:txBody>
        </p:sp>
        <p:sp>
          <p:nvSpPr>
            <p:cNvPr id="16405" name="Oval 151">
              <a:extLst>
                <a:ext uri="{FF2B5EF4-FFF2-40B4-BE49-F238E27FC236}">
                  <a16:creationId xmlns:a16="http://schemas.microsoft.com/office/drawing/2014/main" id="{80F15FD0-B9AB-449E-8419-F97149165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" y="2602"/>
              <a:ext cx="309" cy="354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grpSp>
          <p:nvGrpSpPr>
            <p:cNvPr id="16406" name="Group 152">
              <a:extLst>
                <a:ext uri="{FF2B5EF4-FFF2-40B4-BE49-F238E27FC236}">
                  <a16:creationId xmlns:a16="http://schemas.microsoft.com/office/drawing/2014/main" id="{865154CF-47F1-48B4-A912-73F9D08F37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6" y="1683"/>
              <a:ext cx="274" cy="654"/>
              <a:chOff x="4176" y="4464"/>
              <a:chExt cx="552" cy="1152"/>
            </a:xfrm>
          </p:grpSpPr>
          <p:grpSp>
            <p:nvGrpSpPr>
              <p:cNvPr id="16451" name="Group 153">
                <a:extLst>
                  <a:ext uri="{FF2B5EF4-FFF2-40B4-BE49-F238E27FC236}">
                    <a16:creationId xmlns:a16="http://schemas.microsoft.com/office/drawing/2014/main" id="{F21CB3BE-EDD3-4851-9E9E-6C93851D37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6462" name="Line 154">
                  <a:extLst>
                    <a:ext uri="{FF2B5EF4-FFF2-40B4-BE49-F238E27FC236}">
                      <a16:creationId xmlns:a16="http://schemas.microsoft.com/office/drawing/2014/main" id="{82907998-972D-4F04-AC33-F1495512A4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63" name="Line 155">
                  <a:extLst>
                    <a:ext uri="{FF2B5EF4-FFF2-40B4-BE49-F238E27FC236}">
                      <a16:creationId xmlns:a16="http://schemas.microsoft.com/office/drawing/2014/main" id="{D20056B3-1CA4-420F-8BEC-3B8B4528EA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64" name="Line 156">
                  <a:extLst>
                    <a:ext uri="{FF2B5EF4-FFF2-40B4-BE49-F238E27FC236}">
                      <a16:creationId xmlns:a16="http://schemas.microsoft.com/office/drawing/2014/main" id="{DEA05A16-C922-48A8-BB95-6E6959F8AD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65" name="Line 157">
                  <a:extLst>
                    <a:ext uri="{FF2B5EF4-FFF2-40B4-BE49-F238E27FC236}">
                      <a16:creationId xmlns:a16="http://schemas.microsoft.com/office/drawing/2014/main" id="{92474480-3099-4772-87F9-CB9507A415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52" name="Group 158">
                <a:extLst>
                  <a:ext uri="{FF2B5EF4-FFF2-40B4-BE49-F238E27FC236}">
                    <a16:creationId xmlns:a16="http://schemas.microsoft.com/office/drawing/2014/main" id="{9FD02F97-3C30-4659-BE4B-6ED55799F8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6458" name="Line 159">
                  <a:extLst>
                    <a:ext uri="{FF2B5EF4-FFF2-40B4-BE49-F238E27FC236}">
                      <a16:creationId xmlns:a16="http://schemas.microsoft.com/office/drawing/2014/main" id="{375ACC7D-AFB3-4DC4-9263-DE49107FEA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59" name="Line 160">
                  <a:extLst>
                    <a:ext uri="{FF2B5EF4-FFF2-40B4-BE49-F238E27FC236}">
                      <a16:creationId xmlns:a16="http://schemas.microsoft.com/office/drawing/2014/main" id="{8C01CF77-A3D5-48FD-AB69-D50A6E5F77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60" name="Line 161">
                  <a:extLst>
                    <a:ext uri="{FF2B5EF4-FFF2-40B4-BE49-F238E27FC236}">
                      <a16:creationId xmlns:a16="http://schemas.microsoft.com/office/drawing/2014/main" id="{90AC4975-F723-4E31-9E9C-F3D8D40F7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61" name="Line 162">
                  <a:extLst>
                    <a:ext uri="{FF2B5EF4-FFF2-40B4-BE49-F238E27FC236}">
                      <a16:creationId xmlns:a16="http://schemas.microsoft.com/office/drawing/2014/main" id="{662CCD25-AD2C-4455-A07C-5A0D005BB2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53" name="Group 163">
                <a:extLst>
                  <a:ext uri="{FF2B5EF4-FFF2-40B4-BE49-F238E27FC236}">
                    <a16:creationId xmlns:a16="http://schemas.microsoft.com/office/drawing/2014/main" id="{0135CB0D-D540-433C-8E51-0D401573A1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6454" name="Line 164">
                  <a:extLst>
                    <a:ext uri="{FF2B5EF4-FFF2-40B4-BE49-F238E27FC236}">
                      <a16:creationId xmlns:a16="http://schemas.microsoft.com/office/drawing/2014/main" id="{38C7720D-9944-4752-B4CD-D68744C2C5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55" name="Line 165">
                  <a:extLst>
                    <a:ext uri="{FF2B5EF4-FFF2-40B4-BE49-F238E27FC236}">
                      <a16:creationId xmlns:a16="http://schemas.microsoft.com/office/drawing/2014/main" id="{D34050C6-521B-460C-887C-83ADD169EB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56" name="Line 166">
                  <a:extLst>
                    <a:ext uri="{FF2B5EF4-FFF2-40B4-BE49-F238E27FC236}">
                      <a16:creationId xmlns:a16="http://schemas.microsoft.com/office/drawing/2014/main" id="{F41B2DA7-14E9-40A9-A2B2-12B35B8729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57" name="Line 167">
                  <a:extLst>
                    <a:ext uri="{FF2B5EF4-FFF2-40B4-BE49-F238E27FC236}">
                      <a16:creationId xmlns:a16="http://schemas.microsoft.com/office/drawing/2014/main" id="{A773C303-BEAE-4804-9FD3-F97C90E0C7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6407" name="Line 168">
              <a:extLst>
                <a:ext uri="{FF2B5EF4-FFF2-40B4-BE49-F238E27FC236}">
                  <a16:creationId xmlns:a16="http://schemas.microsoft.com/office/drawing/2014/main" id="{B77EBD40-9814-4CFA-8271-9FD78ED81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" y="927"/>
              <a:ext cx="115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8" name="Line 169">
              <a:extLst>
                <a:ext uri="{FF2B5EF4-FFF2-40B4-BE49-F238E27FC236}">
                  <a16:creationId xmlns:a16="http://schemas.microsoft.com/office/drawing/2014/main" id="{6EC59A87-456F-4BF0-9008-2FF03DEA61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78" y="927"/>
              <a:ext cx="0" cy="7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9" name="Line 170">
              <a:extLst>
                <a:ext uri="{FF2B5EF4-FFF2-40B4-BE49-F238E27FC236}">
                  <a16:creationId xmlns:a16="http://schemas.microsoft.com/office/drawing/2014/main" id="{54485347-EBE0-4547-88AF-DD1902321C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31"/>
              <a:ext cx="0" cy="10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0" name="AutoShape 171">
              <a:extLst>
                <a:ext uri="{FF2B5EF4-FFF2-40B4-BE49-F238E27FC236}">
                  <a16:creationId xmlns:a16="http://schemas.microsoft.com/office/drawing/2014/main" id="{04C0A0CA-78DA-4BDC-9F8D-5D430324B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" y="1819"/>
              <a:ext cx="345" cy="538"/>
            </a:xfrm>
            <a:prstGeom prst="diamond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6411" name="Line 172">
              <a:extLst>
                <a:ext uri="{FF2B5EF4-FFF2-40B4-BE49-F238E27FC236}">
                  <a16:creationId xmlns:a16="http://schemas.microsoft.com/office/drawing/2014/main" id="{5AB22C91-B128-49C7-B1F5-78F1A91E74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6" y="2357"/>
              <a:ext cx="0" cy="100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2" name="Line 173">
              <a:extLst>
                <a:ext uri="{FF2B5EF4-FFF2-40B4-BE49-F238E27FC236}">
                  <a16:creationId xmlns:a16="http://schemas.microsoft.com/office/drawing/2014/main" id="{4741E068-EBF8-48C3-900A-A257BB304A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6" y="927"/>
              <a:ext cx="1564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3" name="Line 174">
              <a:extLst>
                <a:ext uri="{FF2B5EF4-FFF2-40B4-BE49-F238E27FC236}">
                  <a16:creationId xmlns:a16="http://schemas.microsoft.com/office/drawing/2014/main" id="{216636C6-D57D-4F2A-8B62-3118B69C01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6" y="927"/>
              <a:ext cx="0" cy="8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4" name="Line 175">
              <a:extLst>
                <a:ext uri="{FF2B5EF4-FFF2-40B4-BE49-F238E27FC236}">
                  <a16:creationId xmlns:a16="http://schemas.microsoft.com/office/drawing/2014/main" id="{1C9D9D44-8C5C-478D-83C1-57A5AD8269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4" y="2090"/>
              <a:ext cx="3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5" name="Line 176">
              <a:extLst>
                <a:ext uri="{FF2B5EF4-FFF2-40B4-BE49-F238E27FC236}">
                  <a16:creationId xmlns:a16="http://schemas.microsoft.com/office/drawing/2014/main" id="{AB92276B-4138-40DA-A5A6-A51D0CD98C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83" y="927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16416" name="Group 177">
              <a:extLst>
                <a:ext uri="{FF2B5EF4-FFF2-40B4-BE49-F238E27FC236}">
                  <a16:creationId xmlns:a16="http://schemas.microsoft.com/office/drawing/2014/main" id="{92BA59FF-BDBC-4D0E-92F7-9EAD61130C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00" y="1731"/>
              <a:ext cx="273" cy="654"/>
              <a:chOff x="4176" y="4464"/>
              <a:chExt cx="552" cy="1152"/>
            </a:xfrm>
          </p:grpSpPr>
          <p:grpSp>
            <p:nvGrpSpPr>
              <p:cNvPr id="16436" name="Group 178">
                <a:extLst>
                  <a:ext uri="{FF2B5EF4-FFF2-40B4-BE49-F238E27FC236}">
                    <a16:creationId xmlns:a16="http://schemas.microsoft.com/office/drawing/2014/main" id="{7AA0D081-4AA2-4C9A-AC3F-EC7D86472C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6447" name="Line 179">
                  <a:extLst>
                    <a:ext uri="{FF2B5EF4-FFF2-40B4-BE49-F238E27FC236}">
                      <a16:creationId xmlns:a16="http://schemas.microsoft.com/office/drawing/2014/main" id="{2674F976-7004-4BAD-881A-952CD355DF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8" name="Line 180">
                  <a:extLst>
                    <a:ext uri="{FF2B5EF4-FFF2-40B4-BE49-F238E27FC236}">
                      <a16:creationId xmlns:a16="http://schemas.microsoft.com/office/drawing/2014/main" id="{D3682787-4338-4BF9-AA16-26B293DDA8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9" name="Line 181">
                  <a:extLst>
                    <a:ext uri="{FF2B5EF4-FFF2-40B4-BE49-F238E27FC236}">
                      <a16:creationId xmlns:a16="http://schemas.microsoft.com/office/drawing/2014/main" id="{4F1D8530-1ED6-443B-A855-C861DA1C1D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50" name="Line 182">
                  <a:extLst>
                    <a:ext uri="{FF2B5EF4-FFF2-40B4-BE49-F238E27FC236}">
                      <a16:creationId xmlns:a16="http://schemas.microsoft.com/office/drawing/2014/main" id="{940BB289-E649-466C-9392-26F2DEFAF1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37" name="Group 183">
                <a:extLst>
                  <a:ext uri="{FF2B5EF4-FFF2-40B4-BE49-F238E27FC236}">
                    <a16:creationId xmlns:a16="http://schemas.microsoft.com/office/drawing/2014/main" id="{161AD0A8-66C3-4385-ADA9-96E6EF6CC3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6443" name="Line 184">
                  <a:extLst>
                    <a:ext uri="{FF2B5EF4-FFF2-40B4-BE49-F238E27FC236}">
                      <a16:creationId xmlns:a16="http://schemas.microsoft.com/office/drawing/2014/main" id="{840319A2-028F-49B7-8C6D-32EB11B91D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4" name="Line 185">
                  <a:extLst>
                    <a:ext uri="{FF2B5EF4-FFF2-40B4-BE49-F238E27FC236}">
                      <a16:creationId xmlns:a16="http://schemas.microsoft.com/office/drawing/2014/main" id="{97C6BFEB-1B02-43DB-9957-F190EA25F8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5" name="Line 186">
                  <a:extLst>
                    <a:ext uri="{FF2B5EF4-FFF2-40B4-BE49-F238E27FC236}">
                      <a16:creationId xmlns:a16="http://schemas.microsoft.com/office/drawing/2014/main" id="{3042F9CA-798F-4B5A-A99D-6977BB967B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6" name="Line 187">
                  <a:extLst>
                    <a:ext uri="{FF2B5EF4-FFF2-40B4-BE49-F238E27FC236}">
                      <a16:creationId xmlns:a16="http://schemas.microsoft.com/office/drawing/2014/main" id="{D14664A2-0552-4CAA-A24B-FA2BAAB975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38" name="Group 188">
                <a:extLst>
                  <a:ext uri="{FF2B5EF4-FFF2-40B4-BE49-F238E27FC236}">
                    <a16:creationId xmlns:a16="http://schemas.microsoft.com/office/drawing/2014/main" id="{0872AD09-6DFD-4FAA-9483-9CAF07442C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6439" name="Line 189">
                  <a:extLst>
                    <a:ext uri="{FF2B5EF4-FFF2-40B4-BE49-F238E27FC236}">
                      <a16:creationId xmlns:a16="http://schemas.microsoft.com/office/drawing/2014/main" id="{C34DA01A-7126-4984-A680-CD3460320F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0" name="Line 190">
                  <a:extLst>
                    <a:ext uri="{FF2B5EF4-FFF2-40B4-BE49-F238E27FC236}">
                      <a16:creationId xmlns:a16="http://schemas.microsoft.com/office/drawing/2014/main" id="{F9FD6EC1-377D-412C-81FE-64E7745596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1" name="Line 191">
                  <a:extLst>
                    <a:ext uri="{FF2B5EF4-FFF2-40B4-BE49-F238E27FC236}">
                      <a16:creationId xmlns:a16="http://schemas.microsoft.com/office/drawing/2014/main" id="{A82E7A8D-AB84-4F68-88A4-01C224C06B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42" name="Line 192">
                  <a:extLst>
                    <a:ext uri="{FF2B5EF4-FFF2-40B4-BE49-F238E27FC236}">
                      <a16:creationId xmlns:a16="http://schemas.microsoft.com/office/drawing/2014/main" id="{F7827605-91FD-4D8E-B2D5-2CC8DD8AA7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6417" name="Line 193">
              <a:extLst>
                <a:ext uri="{FF2B5EF4-FFF2-40B4-BE49-F238E27FC236}">
                  <a16:creationId xmlns:a16="http://schemas.microsoft.com/office/drawing/2014/main" id="{216F5C26-0C5C-45BE-96D7-B61F9AAD1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3" y="2385"/>
              <a:ext cx="0" cy="9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8" name="Oval 194">
              <a:extLst>
                <a:ext uri="{FF2B5EF4-FFF2-40B4-BE49-F238E27FC236}">
                  <a16:creationId xmlns:a16="http://schemas.microsoft.com/office/drawing/2014/main" id="{80D672B0-8AB1-47F9-B02F-D679BD35A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8" y="3327"/>
              <a:ext cx="56" cy="63"/>
            </a:xfrm>
            <a:prstGeom prst="ellipse">
              <a:avLst/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6419" name="Oval 195">
              <a:extLst>
                <a:ext uri="{FF2B5EF4-FFF2-40B4-BE49-F238E27FC236}">
                  <a16:creationId xmlns:a16="http://schemas.microsoft.com/office/drawing/2014/main" id="{0F0E926D-68AC-43EA-9ED2-0279AA484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7" y="3327"/>
              <a:ext cx="55" cy="63"/>
            </a:xfrm>
            <a:prstGeom prst="ellipse">
              <a:avLst/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6420" name="Line 196">
              <a:extLst>
                <a:ext uri="{FF2B5EF4-FFF2-40B4-BE49-F238E27FC236}">
                  <a16:creationId xmlns:a16="http://schemas.microsoft.com/office/drawing/2014/main" id="{E342DA71-B642-48F9-B1FD-6C502F85D7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30" y="927"/>
              <a:ext cx="1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1" name="Text Box 197">
              <a:extLst>
                <a:ext uri="{FF2B5EF4-FFF2-40B4-BE49-F238E27FC236}">
                  <a16:creationId xmlns:a16="http://schemas.microsoft.com/office/drawing/2014/main" id="{26BD1130-AA95-40A6-BF50-C8ED1D9B81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1" y="2399"/>
              <a:ext cx="607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400"/>
                <a:t>30 k</a:t>
              </a:r>
              <a:r>
                <a:rPr lang="fr-FR" altLang="it-IT" sz="1400">
                  <a:latin typeface="Symbol" panose="05050102010706020507" pitchFamily="18" charset="2"/>
                </a:rPr>
                <a:t>W</a:t>
              </a:r>
              <a:endParaRPr lang="fr-FR" altLang="it-IT" sz="1400"/>
            </a:p>
          </p:txBody>
        </p:sp>
        <p:sp>
          <p:nvSpPr>
            <p:cNvPr id="16422" name="Line 198">
              <a:extLst>
                <a:ext uri="{FF2B5EF4-FFF2-40B4-BE49-F238E27FC236}">
                  <a16:creationId xmlns:a16="http://schemas.microsoft.com/office/drawing/2014/main" id="{B0C4E5AD-CF0A-40EF-95B1-3EDC988309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6" y="2337"/>
              <a:ext cx="0" cy="4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3" name="Text Box 199">
              <a:extLst>
                <a:ext uri="{FF2B5EF4-FFF2-40B4-BE49-F238E27FC236}">
                  <a16:creationId xmlns:a16="http://schemas.microsoft.com/office/drawing/2014/main" id="{24F4C414-8999-415C-B902-6C940F957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" y="1872"/>
              <a:ext cx="53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400"/>
                <a:t>2 k</a:t>
              </a:r>
              <a:r>
                <a:rPr lang="fr-FR" altLang="it-IT" sz="1400">
                  <a:latin typeface="Symbol" panose="05050102010706020507" pitchFamily="18" charset="2"/>
                </a:rPr>
                <a:t>W</a:t>
              </a:r>
              <a:endParaRPr lang="fr-FR" altLang="it-IT" sz="1400"/>
            </a:p>
          </p:txBody>
        </p:sp>
        <p:sp>
          <p:nvSpPr>
            <p:cNvPr id="16424" name="Text Box 200">
              <a:extLst>
                <a:ext uri="{FF2B5EF4-FFF2-40B4-BE49-F238E27FC236}">
                  <a16:creationId xmlns:a16="http://schemas.microsoft.com/office/drawing/2014/main" id="{256E9890-0FA7-4ABF-8834-703DD43F19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" y="2375"/>
              <a:ext cx="538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b="1"/>
                <a:t>+</a:t>
              </a:r>
              <a:endParaRPr lang="fr-FR" altLang="it-IT" sz="1800"/>
            </a:p>
          </p:txBody>
        </p:sp>
        <p:sp>
          <p:nvSpPr>
            <p:cNvPr id="16425" name="Text Box 201">
              <a:extLst>
                <a:ext uri="{FF2B5EF4-FFF2-40B4-BE49-F238E27FC236}">
                  <a16:creationId xmlns:a16="http://schemas.microsoft.com/office/drawing/2014/main" id="{0EFFFED7-C925-485E-9B67-45D551C92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" y="2337"/>
              <a:ext cx="26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800" b="1" i="1">
                  <a:solidFill>
                    <a:srgbClr val="FFCC00"/>
                  </a:solidFill>
                </a:rPr>
                <a:t>v</a:t>
              </a:r>
              <a:r>
                <a:rPr lang="fr-FR" altLang="it-IT" sz="1800" b="1" i="1" baseline="-25000">
                  <a:solidFill>
                    <a:srgbClr val="FFCC00"/>
                  </a:solidFill>
                </a:rPr>
                <a:t>i</a:t>
              </a:r>
              <a:endParaRPr lang="fr-FR" altLang="it-IT" sz="1800" b="1">
                <a:solidFill>
                  <a:srgbClr val="FFCC00"/>
                </a:solidFill>
              </a:endParaRPr>
            </a:p>
          </p:txBody>
        </p:sp>
        <p:sp>
          <p:nvSpPr>
            <p:cNvPr id="16426" name="Text Box 202">
              <a:extLst>
                <a:ext uri="{FF2B5EF4-FFF2-40B4-BE49-F238E27FC236}">
                  <a16:creationId xmlns:a16="http://schemas.microsoft.com/office/drawing/2014/main" id="{D12DAD8E-C7A2-4D44-A99E-081724D8F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8" y="1995"/>
              <a:ext cx="26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 b="1" i="1"/>
                <a:t>v</a:t>
              </a:r>
              <a:r>
                <a:rPr lang="fr-FR" altLang="it-IT" sz="1600" b="1" i="1" baseline="-25000"/>
                <a:t>x</a:t>
              </a:r>
              <a:endParaRPr lang="fr-FR" altLang="it-IT" sz="1600" b="1"/>
            </a:p>
          </p:txBody>
        </p:sp>
        <p:sp>
          <p:nvSpPr>
            <p:cNvPr id="16427" name="Text Box 203">
              <a:extLst>
                <a:ext uri="{FF2B5EF4-FFF2-40B4-BE49-F238E27FC236}">
                  <a16:creationId xmlns:a16="http://schemas.microsoft.com/office/drawing/2014/main" id="{E24EED53-A5AA-4B3C-A27D-5AA4A7CAE2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3" y="2362"/>
              <a:ext cx="607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400"/>
                <a:t>0,01 </a:t>
              </a:r>
              <a:r>
                <a:rPr lang="fr-FR" altLang="it-IT" sz="1400" i="1"/>
                <a:t>v</a:t>
              </a:r>
              <a:r>
                <a:rPr lang="fr-FR" altLang="it-IT" sz="1400" i="1" baseline="-25000"/>
                <a:t>x</a:t>
              </a:r>
              <a:endParaRPr lang="fr-FR" altLang="it-IT" sz="1400"/>
            </a:p>
          </p:txBody>
        </p:sp>
        <p:grpSp>
          <p:nvGrpSpPr>
            <p:cNvPr id="16428" name="Group 217">
              <a:extLst>
                <a:ext uri="{FF2B5EF4-FFF2-40B4-BE49-F238E27FC236}">
                  <a16:creationId xmlns:a16="http://schemas.microsoft.com/office/drawing/2014/main" id="{0C2F4C1B-9F40-439F-B982-1609457F27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" y="2786"/>
              <a:ext cx="457" cy="372"/>
              <a:chOff x="678" y="2716"/>
              <a:chExt cx="457" cy="372"/>
            </a:xfrm>
          </p:grpSpPr>
          <p:sp>
            <p:nvSpPr>
              <p:cNvPr id="16433" name="Freeform 205">
                <a:extLst>
                  <a:ext uri="{FF2B5EF4-FFF2-40B4-BE49-F238E27FC236}">
                    <a16:creationId xmlns:a16="http://schemas.microsoft.com/office/drawing/2014/main" id="{C43E0542-E092-43B4-8E18-CE18EF20C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" y="2716"/>
                <a:ext cx="156" cy="186"/>
              </a:xfrm>
              <a:custGeom>
                <a:avLst/>
                <a:gdLst>
                  <a:gd name="T0" fmla="*/ 0 w 368"/>
                  <a:gd name="T1" fmla="*/ 4 h 416"/>
                  <a:gd name="T2" fmla="*/ 1 w 368"/>
                  <a:gd name="T3" fmla="*/ 0 h 416"/>
                  <a:gd name="T4" fmla="*/ 2 w 368"/>
                  <a:gd name="T5" fmla="*/ 4 h 4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" h="416">
                    <a:moveTo>
                      <a:pt x="0" y="416"/>
                    </a:moveTo>
                    <a:cubicBezTo>
                      <a:pt x="57" y="208"/>
                      <a:pt x="115" y="0"/>
                      <a:pt x="176" y="0"/>
                    </a:cubicBezTo>
                    <a:cubicBezTo>
                      <a:pt x="237" y="0"/>
                      <a:pt x="349" y="355"/>
                      <a:pt x="368" y="416"/>
                    </a:cubicBezTo>
                  </a:path>
                </a:pathLst>
              </a:custGeom>
              <a:noFill/>
              <a:ln w="19050" cap="flat" cmpd="sng">
                <a:solidFill>
                  <a:srgbClr val="FFCC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34" name="Freeform 206">
                <a:extLst>
                  <a:ext uri="{FF2B5EF4-FFF2-40B4-BE49-F238E27FC236}">
                    <a16:creationId xmlns:a16="http://schemas.microsoft.com/office/drawing/2014/main" id="{B7AFC0D9-DCB9-4C96-A63A-6A34E58E3FA4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68" y="2902"/>
                <a:ext cx="156" cy="186"/>
              </a:xfrm>
              <a:custGeom>
                <a:avLst/>
                <a:gdLst>
                  <a:gd name="T0" fmla="*/ 0 w 368"/>
                  <a:gd name="T1" fmla="*/ 4 h 416"/>
                  <a:gd name="T2" fmla="*/ 1 w 368"/>
                  <a:gd name="T3" fmla="*/ 0 h 416"/>
                  <a:gd name="T4" fmla="*/ 2 w 368"/>
                  <a:gd name="T5" fmla="*/ 4 h 4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" h="416">
                    <a:moveTo>
                      <a:pt x="0" y="416"/>
                    </a:moveTo>
                    <a:cubicBezTo>
                      <a:pt x="57" y="208"/>
                      <a:pt x="115" y="0"/>
                      <a:pt x="176" y="0"/>
                    </a:cubicBezTo>
                    <a:cubicBezTo>
                      <a:pt x="237" y="0"/>
                      <a:pt x="349" y="355"/>
                      <a:pt x="368" y="416"/>
                    </a:cubicBezTo>
                  </a:path>
                </a:pathLst>
              </a:custGeom>
              <a:noFill/>
              <a:ln w="19050" cap="flat" cmpd="sng">
                <a:solidFill>
                  <a:srgbClr val="FFCC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35" name="Line 207">
                <a:extLst>
                  <a:ext uri="{FF2B5EF4-FFF2-40B4-BE49-F238E27FC236}">
                    <a16:creationId xmlns:a16="http://schemas.microsoft.com/office/drawing/2014/main" id="{4808B092-4623-4BB6-98C1-FBF1D7E927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" y="2902"/>
                <a:ext cx="457" cy="0"/>
              </a:xfrm>
              <a:prstGeom prst="line">
                <a:avLst/>
              </a:prstGeom>
              <a:noFill/>
              <a:ln w="19050">
                <a:solidFill>
                  <a:srgbClr val="FFC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6429" name="Text Box 208">
              <a:extLst>
                <a:ext uri="{FF2B5EF4-FFF2-40B4-BE49-F238E27FC236}">
                  <a16:creationId xmlns:a16="http://schemas.microsoft.com/office/drawing/2014/main" id="{39382394-AE12-415F-AD7E-84915EA3B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" y="2582"/>
              <a:ext cx="539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b="1">
                  <a:solidFill>
                    <a:srgbClr val="FFCC00"/>
                  </a:solidFill>
                </a:rPr>
                <a:t>1</a:t>
              </a:r>
              <a:r>
                <a:rPr lang="fr-FR" altLang="it-IT" sz="1200" b="1">
                  <a:solidFill>
                    <a:srgbClr val="FFFF66"/>
                  </a:solidFill>
                </a:rPr>
                <a:t> </a:t>
              </a:r>
              <a:r>
                <a:rPr lang="fr-FR" altLang="it-IT" sz="1200" b="1">
                  <a:solidFill>
                    <a:srgbClr val="FFCC00"/>
                  </a:solidFill>
                </a:rPr>
                <a:t>mV</a:t>
              </a:r>
            </a:p>
          </p:txBody>
        </p:sp>
        <p:sp>
          <p:nvSpPr>
            <p:cNvPr id="16430" name="Text Box 209">
              <a:extLst>
                <a:ext uri="{FF2B5EF4-FFF2-40B4-BE49-F238E27FC236}">
                  <a16:creationId xmlns:a16="http://schemas.microsoft.com/office/drawing/2014/main" id="{30A4F3F6-5ECE-4FC8-B15E-810F187D6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5" y="1989"/>
              <a:ext cx="389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800" b="1" i="1">
                  <a:solidFill>
                    <a:srgbClr val="00FF00"/>
                  </a:solidFill>
                </a:rPr>
                <a:t>v</a:t>
              </a:r>
              <a:r>
                <a:rPr lang="fr-FR" altLang="it-IT" sz="1800" b="1" i="1" baseline="-25000">
                  <a:solidFill>
                    <a:srgbClr val="00FF00"/>
                  </a:solidFill>
                </a:rPr>
                <a:t>o</a:t>
              </a:r>
              <a:endParaRPr lang="fr-FR" altLang="it-IT" sz="1800" b="1">
                <a:solidFill>
                  <a:srgbClr val="00FF00"/>
                </a:solidFill>
              </a:endParaRPr>
            </a:p>
          </p:txBody>
        </p:sp>
        <p:sp>
          <p:nvSpPr>
            <p:cNvPr id="16431" name="Text Box 219">
              <a:extLst>
                <a:ext uri="{FF2B5EF4-FFF2-40B4-BE49-F238E27FC236}">
                  <a16:creationId xmlns:a16="http://schemas.microsoft.com/office/drawing/2014/main" id="{304DDF17-F514-4B2D-BADD-7E0D37F61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5" y="10"/>
              <a:ext cx="30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6432" name="Rectangle 221">
              <a:extLst>
                <a:ext uri="{FF2B5EF4-FFF2-40B4-BE49-F238E27FC236}">
                  <a16:creationId xmlns:a16="http://schemas.microsoft.com/office/drawing/2014/main" id="{0A187207-97F8-4F26-AA90-6A57C691F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2" y="89"/>
              <a:ext cx="174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</p:grpSp>
      <p:sp>
        <p:nvSpPr>
          <p:cNvPr id="181474" name="Text Box 226">
            <a:extLst>
              <a:ext uri="{FF2B5EF4-FFF2-40B4-BE49-F238E27FC236}">
                <a16:creationId xmlns:a16="http://schemas.microsoft.com/office/drawing/2014/main" id="{F4BBAE97-414A-436A-BFF3-081D8B28A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4876800"/>
            <a:ext cx="1539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99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2400" i="1">
                <a:solidFill>
                  <a:srgbClr val="FF9900"/>
                </a:solidFill>
              </a:rPr>
              <a:t> v</a:t>
            </a:r>
            <a:r>
              <a:rPr lang="it-IT" altLang="it-IT" sz="2400" i="1" baseline="-25000">
                <a:solidFill>
                  <a:srgbClr val="FF9900"/>
                </a:solidFill>
              </a:rPr>
              <a:t>x</a:t>
            </a:r>
            <a:r>
              <a:rPr lang="it-IT" altLang="it-IT" sz="2400" i="1">
                <a:solidFill>
                  <a:srgbClr val="FF9900"/>
                </a:solidFill>
              </a:rPr>
              <a:t> ≈ v</a:t>
            </a:r>
            <a:r>
              <a:rPr lang="it-IT" altLang="it-IT" sz="2400" i="1" baseline="-25000">
                <a:solidFill>
                  <a:srgbClr val="FF9900"/>
                </a:solidFill>
              </a:rPr>
              <a:t>i</a:t>
            </a:r>
            <a:r>
              <a:rPr lang="it-IT" altLang="it-IT" sz="1800" i="1"/>
              <a:t> </a:t>
            </a:r>
            <a:endParaRPr lang="fr-FR" altLang="it-IT" sz="1800" i="1"/>
          </a:p>
        </p:txBody>
      </p:sp>
      <p:sp>
        <p:nvSpPr>
          <p:cNvPr id="181475" name="Text Box 227">
            <a:extLst>
              <a:ext uri="{FF2B5EF4-FFF2-40B4-BE49-F238E27FC236}">
                <a16:creationId xmlns:a16="http://schemas.microsoft.com/office/drawing/2014/main" id="{EC7BD293-5450-4FDF-9344-959A5BF82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325" y="5453063"/>
            <a:ext cx="515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99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2400" i="1">
                <a:solidFill>
                  <a:srgbClr val="66FF33"/>
                </a:solidFill>
              </a:rPr>
              <a:t> </a:t>
            </a:r>
            <a:r>
              <a:rPr lang="it-IT" altLang="it-IT" sz="2400">
                <a:solidFill>
                  <a:srgbClr val="66FF33"/>
                </a:solidFill>
              </a:rPr>
              <a:t>parallelo 1 k</a:t>
            </a:r>
            <a:r>
              <a:rPr lang="it-IT" altLang="it-IT" sz="2400">
                <a:solidFill>
                  <a:srgbClr val="66FF33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2400">
                <a:solidFill>
                  <a:srgbClr val="66FF33"/>
                </a:solidFill>
              </a:rPr>
              <a:t> e 30 k</a:t>
            </a:r>
            <a:r>
              <a:rPr lang="it-IT" altLang="it-IT" sz="2400">
                <a:solidFill>
                  <a:srgbClr val="66FF33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2400">
                <a:solidFill>
                  <a:srgbClr val="66FF33"/>
                </a:solidFill>
              </a:rPr>
              <a:t> ≈ 1 k</a:t>
            </a:r>
            <a:r>
              <a:rPr lang="it-IT" altLang="it-IT" sz="2400">
                <a:solidFill>
                  <a:srgbClr val="66FF33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1800" i="1"/>
              <a:t> </a:t>
            </a:r>
            <a:endParaRPr lang="fr-FR" altLang="it-IT" sz="1800" i="1"/>
          </a:p>
        </p:txBody>
      </p:sp>
      <p:sp>
        <p:nvSpPr>
          <p:cNvPr id="181476" name="Text Box 228">
            <a:extLst>
              <a:ext uri="{FF2B5EF4-FFF2-40B4-BE49-F238E27FC236}">
                <a16:creationId xmlns:a16="http://schemas.microsoft.com/office/drawing/2014/main" id="{F4B13FB4-624F-4407-9DDD-BB914EB78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6064250"/>
            <a:ext cx="5272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99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2400" i="1">
                <a:solidFill>
                  <a:srgbClr val="FF66FF"/>
                </a:solidFill>
              </a:rPr>
              <a:t> v</a:t>
            </a:r>
            <a:r>
              <a:rPr lang="it-IT" altLang="it-IT" sz="2400" i="1" baseline="-25000">
                <a:solidFill>
                  <a:srgbClr val="FF66FF"/>
                </a:solidFill>
              </a:rPr>
              <a:t>o</a:t>
            </a:r>
            <a:r>
              <a:rPr lang="it-IT" altLang="it-IT" sz="2400" i="1">
                <a:solidFill>
                  <a:srgbClr val="FF66FF"/>
                </a:solidFill>
              </a:rPr>
              <a:t> ≈ </a:t>
            </a:r>
            <a:r>
              <a:rPr lang="it-IT" altLang="it-IT" sz="2400">
                <a:solidFill>
                  <a:srgbClr val="FF66FF"/>
                </a:solidFill>
              </a:rPr>
              <a:t>1 k</a:t>
            </a:r>
            <a:r>
              <a:rPr lang="it-IT" altLang="it-IT" sz="2400">
                <a:solidFill>
                  <a:srgbClr val="FF66FF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2400">
                <a:solidFill>
                  <a:srgbClr val="FF66FF"/>
                </a:solidFill>
              </a:rPr>
              <a:t> </a:t>
            </a:r>
            <a:r>
              <a:rPr lang="en-US" altLang="it-IT" sz="2400">
                <a:solidFill>
                  <a:srgbClr val="FF66FF"/>
                </a:solidFill>
              </a:rPr>
              <a:t>× (-0,01</a:t>
            </a:r>
            <a:r>
              <a:rPr lang="en-US" altLang="it-IT" sz="2400" i="1">
                <a:solidFill>
                  <a:srgbClr val="FF66FF"/>
                </a:solidFill>
              </a:rPr>
              <a:t> v</a:t>
            </a:r>
            <a:r>
              <a:rPr lang="en-US" altLang="it-IT" sz="2400" i="1" baseline="-25000">
                <a:solidFill>
                  <a:srgbClr val="FF66FF"/>
                </a:solidFill>
              </a:rPr>
              <a:t>i</a:t>
            </a:r>
            <a:r>
              <a:rPr lang="en-US" altLang="it-IT" sz="2400">
                <a:solidFill>
                  <a:srgbClr val="FF66FF"/>
                </a:solidFill>
              </a:rPr>
              <a:t>) = -10</a:t>
            </a:r>
            <a:r>
              <a:rPr lang="en-US" altLang="it-IT" sz="2400" i="1">
                <a:solidFill>
                  <a:srgbClr val="FF66FF"/>
                </a:solidFill>
              </a:rPr>
              <a:t> v</a:t>
            </a:r>
            <a:r>
              <a:rPr lang="en-US" altLang="it-IT" sz="2400" i="1" baseline="-25000">
                <a:solidFill>
                  <a:srgbClr val="FF66FF"/>
                </a:solidFill>
              </a:rPr>
              <a:t>i</a:t>
            </a:r>
            <a:r>
              <a:rPr lang="it-IT" altLang="it-IT" sz="1800" i="1"/>
              <a:t> </a:t>
            </a:r>
            <a:endParaRPr lang="fr-FR" altLang="it-IT" sz="1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1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1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81473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81471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L -0.12587 -0.03472 " pathEditMode="relative" rAng="0" ptsTypes="AA">
                                      <p:cBhvr>
                                        <p:cTn id="17" dur="2500" fill="hold"/>
                                        <p:tgtEl>
                                          <p:spTgt spid="181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-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1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1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1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1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8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474" grpId="0"/>
      <p:bldP spid="181475" grpId="0"/>
      <p:bldP spid="1814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F8BC72E6-93D9-4892-B6E9-D2A8BAE64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>
                <a:solidFill>
                  <a:srgbClr val="F3301B"/>
                </a:solidFill>
              </a:rPr>
              <a:t>I segnali elettrici</a:t>
            </a:r>
            <a:endParaRPr lang="fr-FR" altLang="it-IT">
              <a:solidFill>
                <a:srgbClr val="F3301B"/>
              </a:solidFill>
            </a:endParaRPr>
          </a:p>
        </p:txBody>
      </p:sp>
      <p:pic>
        <p:nvPicPr>
          <p:cNvPr id="182276" name="Picture 4">
            <a:extLst>
              <a:ext uri="{FF2B5EF4-FFF2-40B4-BE49-F238E27FC236}">
                <a16:creationId xmlns:a16="http://schemas.microsoft.com/office/drawing/2014/main" id="{BC02FA06-BC0E-468E-8D9C-41673886FB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6663" y="1936750"/>
            <a:ext cx="6237287" cy="3041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2278" name="Text Box 6">
            <a:extLst>
              <a:ext uri="{FF2B5EF4-FFF2-40B4-BE49-F238E27FC236}">
                <a16:creationId xmlns:a16="http://schemas.microsoft.com/office/drawing/2014/main" id="{E80459C5-BE59-4E5D-93E0-6B435D578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936750"/>
            <a:ext cx="4148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>
                <a:solidFill>
                  <a:srgbClr val="FF9900"/>
                </a:solidFill>
              </a:rPr>
              <a:t> informazioni su vari fenomeni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9900"/>
                </a:solidFill>
              </a:rPr>
              <a:t>  che si svolgono nel mondo fisico</a:t>
            </a:r>
            <a:r>
              <a:rPr lang="fr-FR" altLang="it-IT" sz="1800"/>
              <a:t> </a:t>
            </a:r>
          </a:p>
        </p:txBody>
      </p:sp>
      <p:sp>
        <p:nvSpPr>
          <p:cNvPr id="182279" name="AutoShape 7">
            <a:extLst>
              <a:ext uri="{FF2B5EF4-FFF2-40B4-BE49-F238E27FC236}">
                <a16:creationId xmlns:a16="http://schemas.microsoft.com/office/drawing/2014/main" id="{9A23CB61-F808-498F-B841-0997F41BB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735263"/>
            <a:ext cx="614363" cy="849312"/>
          </a:xfrm>
          <a:prstGeom prst="downArrow">
            <a:avLst>
              <a:gd name="adj1" fmla="val 50000"/>
              <a:gd name="adj2" fmla="val 34561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82280" name="Text Box 8">
            <a:extLst>
              <a:ext uri="{FF2B5EF4-FFF2-40B4-BE49-F238E27FC236}">
                <a16:creationId xmlns:a16="http://schemas.microsoft.com/office/drawing/2014/main" id="{3396D204-932C-4B07-B06A-A5D67D39E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38" y="3824288"/>
            <a:ext cx="5503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>
                <a:solidFill>
                  <a:srgbClr val="FF9900"/>
                </a:solidFill>
              </a:rPr>
              <a:t>temperatura , pressione atmosferica, velocità</a:t>
            </a:r>
            <a:r>
              <a:rPr lang="it-IT" altLang="it-IT" sz="1800"/>
              <a:t> </a:t>
            </a:r>
            <a:endParaRPr lang="fr-FR" altLang="it-IT" sz="1800"/>
          </a:p>
        </p:txBody>
      </p:sp>
      <p:sp>
        <p:nvSpPr>
          <p:cNvPr id="182281" name="AutoShape 9">
            <a:extLst>
              <a:ext uri="{FF2B5EF4-FFF2-40B4-BE49-F238E27FC236}">
                <a16:creationId xmlns:a16="http://schemas.microsoft.com/office/drawing/2014/main" id="{7A6FBF79-C521-4971-A64C-0505330A2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4263" y="4481513"/>
            <a:ext cx="614362" cy="849312"/>
          </a:xfrm>
          <a:prstGeom prst="downArrow">
            <a:avLst>
              <a:gd name="adj1" fmla="val 50000"/>
              <a:gd name="adj2" fmla="val 34561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82282" name="Text Box 10">
            <a:extLst>
              <a:ext uri="{FF2B5EF4-FFF2-40B4-BE49-F238E27FC236}">
                <a16:creationId xmlns:a16="http://schemas.microsoft.com/office/drawing/2014/main" id="{9A0062E8-A0BB-48A2-AAEC-7875A59C3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5440363"/>
            <a:ext cx="15732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rgbClr val="66FF33"/>
                </a:solidFill>
              </a:rPr>
              <a:t>trasduttori</a:t>
            </a:r>
            <a:endParaRPr lang="fr-FR" altLang="it-IT" sz="1800" b="1">
              <a:solidFill>
                <a:srgbClr val="66FF33"/>
              </a:solidFill>
            </a:endParaRPr>
          </a:p>
        </p:txBody>
      </p:sp>
      <p:sp>
        <p:nvSpPr>
          <p:cNvPr id="182283" name="Line 11">
            <a:extLst>
              <a:ext uri="{FF2B5EF4-FFF2-40B4-BE49-F238E27FC236}">
                <a16:creationId xmlns:a16="http://schemas.microsoft.com/office/drawing/2014/main" id="{2D2A3635-6350-4E76-9883-F7A5B4B43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4238" y="5646738"/>
            <a:ext cx="1089025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2284" name="Text Box 12">
            <a:extLst>
              <a:ext uri="{FF2B5EF4-FFF2-40B4-BE49-F238E27FC236}">
                <a16:creationId xmlns:a16="http://schemas.microsoft.com/office/drawing/2014/main" id="{08B59030-FF5B-4904-B473-FB1766456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5454650"/>
            <a:ext cx="4310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9900"/>
                </a:solidFill>
              </a:rPr>
              <a:t>“convertono” in un segnale elettrico</a:t>
            </a:r>
            <a:endParaRPr lang="fr-FR" altLang="it-IT" sz="180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8227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6418E-6 L 0.30937 -0.1531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69" y="-76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/>
      <p:bldP spid="182280" grpId="0"/>
      <p:bldP spid="182282" grpId="0"/>
      <p:bldP spid="18228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4">
            <a:extLst>
              <a:ext uri="{FF2B5EF4-FFF2-40B4-BE49-F238E27FC236}">
                <a16:creationId xmlns:a16="http://schemas.microsoft.com/office/drawing/2014/main" id="{DD350991-C902-4B3F-A60C-3CD4A079A5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>
                <a:solidFill>
                  <a:srgbClr val="F3301B"/>
                </a:solidFill>
              </a:rPr>
              <a:t>Spettro di frequenze di un segnale</a:t>
            </a:r>
            <a:endParaRPr lang="fr-FR" altLang="it-IT" sz="4000">
              <a:solidFill>
                <a:srgbClr val="F3301B"/>
              </a:solidFill>
            </a:endParaRPr>
          </a:p>
        </p:txBody>
      </p:sp>
      <p:pic>
        <p:nvPicPr>
          <p:cNvPr id="184325" name="Picture 5">
            <a:extLst>
              <a:ext uri="{FF2B5EF4-FFF2-40B4-BE49-F238E27FC236}">
                <a16:creationId xmlns:a16="http://schemas.microsoft.com/office/drawing/2014/main" id="{2874A615-6AF2-476C-AB17-D455337E6A5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8363" y="2546350"/>
            <a:ext cx="4038600" cy="227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50" name="Picture 30">
            <a:extLst>
              <a:ext uri="{FF2B5EF4-FFF2-40B4-BE49-F238E27FC236}">
                <a16:creationId xmlns:a16="http://schemas.microsoft.com/office/drawing/2014/main" id="{0BB7E24C-14F1-4F81-98CA-4786D7E4F67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4713" y="2544763"/>
            <a:ext cx="4038600" cy="227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7" name="Rectangle 8">
            <a:extLst>
              <a:ext uri="{FF2B5EF4-FFF2-40B4-BE49-F238E27FC236}">
                <a16:creationId xmlns:a16="http://schemas.microsoft.com/office/drawing/2014/main" id="{DF71663E-654C-48B3-B7A9-0F41612F3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grpSp>
        <p:nvGrpSpPr>
          <p:cNvPr id="184330" name="Group 10">
            <a:extLst>
              <a:ext uri="{FF2B5EF4-FFF2-40B4-BE49-F238E27FC236}">
                <a16:creationId xmlns:a16="http://schemas.microsoft.com/office/drawing/2014/main" id="{C2EA4AA3-DF51-4466-9C77-729FB5F8992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1500" y="3241675"/>
            <a:ext cx="2986088" cy="725488"/>
            <a:chOff x="435" y="2072"/>
            <a:chExt cx="1881" cy="457"/>
          </a:xfrm>
        </p:grpSpPr>
        <p:sp>
          <p:nvSpPr>
            <p:cNvPr id="18485" name="AutoShape 9">
              <a:extLst>
                <a:ext uri="{FF2B5EF4-FFF2-40B4-BE49-F238E27FC236}">
                  <a16:creationId xmlns:a16="http://schemas.microsoft.com/office/drawing/2014/main" id="{8ED87205-0704-4B23-96CB-D2D8A238BAD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5" y="2153"/>
              <a:ext cx="1817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486" name="Rectangle 11">
              <a:extLst>
                <a:ext uri="{FF2B5EF4-FFF2-40B4-BE49-F238E27FC236}">
                  <a16:creationId xmlns:a16="http://schemas.microsoft.com/office/drawing/2014/main" id="{57497C7F-E16C-46B8-94B2-0335CEAAC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" y="2072"/>
              <a:ext cx="109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4100">
                  <a:latin typeface="Symbol" panose="05050102010706020507" pitchFamily="18" charset="2"/>
                </a:rPr>
                <a:t>(</a:t>
              </a:r>
              <a:endParaRPr lang="fr-FR" altLang="it-IT" sz="1800"/>
            </a:p>
          </p:txBody>
        </p:sp>
        <p:sp>
          <p:nvSpPr>
            <p:cNvPr id="18487" name="Rectangle 12">
              <a:extLst>
                <a:ext uri="{FF2B5EF4-FFF2-40B4-BE49-F238E27FC236}">
                  <a16:creationId xmlns:a16="http://schemas.microsoft.com/office/drawing/2014/main" id="{3E66FAFF-1689-4018-951C-FCAAFA964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" y="2072"/>
              <a:ext cx="109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4100">
                  <a:latin typeface="Symbol" panose="05050102010706020507" pitchFamily="18" charset="2"/>
                </a:rPr>
                <a:t>)</a:t>
              </a:r>
              <a:endParaRPr lang="fr-FR" altLang="it-IT" sz="1800"/>
            </a:p>
          </p:txBody>
        </p:sp>
        <p:sp>
          <p:nvSpPr>
            <p:cNvPr id="18488" name="Rectangle 13">
              <a:extLst>
                <a:ext uri="{FF2B5EF4-FFF2-40B4-BE49-F238E27FC236}">
                  <a16:creationId xmlns:a16="http://schemas.microsoft.com/office/drawing/2014/main" id="{D18F1362-5C1D-4F82-8225-5C4B8F18A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" y="2072"/>
              <a:ext cx="109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4100">
                  <a:latin typeface="Symbol" panose="05050102010706020507" pitchFamily="18" charset="2"/>
                </a:rPr>
                <a:t>(</a:t>
              </a:r>
              <a:endParaRPr lang="fr-FR" altLang="it-IT" sz="1800"/>
            </a:p>
          </p:txBody>
        </p:sp>
        <p:sp>
          <p:nvSpPr>
            <p:cNvPr id="18489" name="Rectangle 14">
              <a:extLst>
                <a:ext uri="{FF2B5EF4-FFF2-40B4-BE49-F238E27FC236}">
                  <a16:creationId xmlns:a16="http://schemas.microsoft.com/office/drawing/2014/main" id="{E30E8FA9-1018-4006-95A2-FFABE2146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7" y="2072"/>
              <a:ext cx="109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4100">
                  <a:latin typeface="Symbol" panose="05050102010706020507" pitchFamily="18" charset="2"/>
                </a:rPr>
                <a:t>)</a:t>
              </a:r>
              <a:endParaRPr lang="fr-FR" altLang="it-IT" sz="1800"/>
            </a:p>
          </p:txBody>
        </p:sp>
        <p:sp>
          <p:nvSpPr>
            <p:cNvPr id="18490" name="Rectangle 15">
              <a:extLst>
                <a:ext uri="{FF2B5EF4-FFF2-40B4-BE49-F238E27FC236}">
                  <a16:creationId xmlns:a16="http://schemas.microsoft.com/office/drawing/2014/main" id="{D9E5E8B9-66B3-477A-9419-8E9BD8B88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" y="2181"/>
              <a:ext cx="6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 i="1">
                  <a:latin typeface="Times New Roman" panose="02020603050405020304" pitchFamily="18" charset="0"/>
                </a:rPr>
                <a:t>t</a:t>
              </a:r>
              <a:endParaRPr lang="fr-FR" altLang="it-IT" sz="1800"/>
            </a:p>
          </p:txBody>
        </p:sp>
        <p:sp>
          <p:nvSpPr>
            <p:cNvPr id="18491" name="Rectangle 16">
              <a:extLst>
                <a:ext uri="{FF2B5EF4-FFF2-40B4-BE49-F238E27FC236}">
                  <a16:creationId xmlns:a16="http://schemas.microsoft.com/office/drawing/2014/main" id="{0296D996-A491-42DD-8B19-FB8E550A8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2181"/>
              <a:ext cx="151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 i="1">
                  <a:latin typeface="Times New Roman" panose="02020603050405020304" pitchFamily="18" charset="0"/>
                </a:rPr>
                <a:t>V</a:t>
              </a:r>
              <a:endParaRPr lang="fr-FR" altLang="it-IT" sz="1800"/>
            </a:p>
          </p:txBody>
        </p:sp>
        <p:sp>
          <p:nvSpPr>
            <p:cNvPr id="18492" name="Rectangle 17">
              <a:extLst>
                <a:ext uri="{FF2B5EF4-FFF2-40B4-BE49-F238E27FC236}">
                  <a16:creationId xmlns:a16="http://schemas.microsoft.com/office/drawing/2014/main" id="{73772288-A143-4CA6-8960-324445007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" y="2181"/>
              <a:ext cx="131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 i="1">
                  <a:latin typeface="Times New Roman" panose="02020603050405020304" pitchFamily="18" charset="0"/>
                </a:rPr>
                <a:t> t</a:t>
              </a:r>
              <a:endParaRPr lang="fr-FR" altLang="it-IT" sz="1800"/>
            </a:p>
          </p:txBody>
        </p:sp>
        <p:sp>
          <p:nvSpPr>
            <p:cNvPr id="18493" name="Rectangle 18">
              <a:extLst>
                <a:ext uri="{FF2B5EF4-FFF2-40B4-BE49-F238E27FC236}">
                  <a16:creationId xmlns:a16="http://schemas.microsoft.com/office/drawing/2014/main" id="{6E914E35-8DCB-4F2B-BED6-8F084F9C4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" y="2181"/>
              <a:ext cx="110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 i="1">
                  <a:latin typeface="Times New Roman" panose="02020603050405020304" pitchFamily="18" charset="0"/>
                </a:rPr>
                <a:t>v</a:t>
              </a:r>
              <a:endParaRPr lang="fr-FR" altLang="it-IT" sz="1800"/>
            </a:p>
          </p:txBody>
        </p:sp>
        <p:sp>
          <p:nvSpPr>
            <p:cNvPr id="18494" name="Rectangle 19">
              <a:extLst>
                <a:ext uri="{FF2B5EF4-FFF2-40B4-BE49-F238E27FC236}">
                  <a16:creationId xmlns:a16="http://schemas.microsoft.com/office/drawing/2014/main" id="{9FBA6130-C0B3-4268-9623-0BF9B7988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9" y="2317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2100" i="1">
                  <a:latin typeface="Times New Roman" panose="02020603050405020304" pitchFamily="18" charset="0"/>
                </a:rPr>
                <a:t>a</a:t>
              </a:r>
              <a:endParaRPr lang="fr-FR" altLang="it-IT" sz="1800"/>
            </a:p>
          </p:txBody>
        </p:sp>
        <p:sp>
          <p:nvSpPr>
            <p:cNvPr id="18495" name="Rectangle 20">
              <a:extLst>
                <a:ext uri="{FF2B5EF4-FFF2-40B4-BE49-F238E27FC236}">
                  <a16:creationId xmlns:a16="http://schemas.microsoft.com/office/drawing/2014/main" id="{A3FBBF00-1A20-4A6B-A004-CDC902C6E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" y="2317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2100" i="1">
                  <a:latin typeface="Times New Roman" panose="02020603050405020304" pitchFamily="18" charset="0"/>
                </a:rPr>
                <a:t>a</a:t>
              </a:r>
              <a:endParaRPr lang="fr-FR" altLang="it-IT" sz="1800"/>
            </a:p>
          </p:txBody>
        </p:sp>
        <p:sp>
          <p:nvSpPr>
            <p:cNvPr id="18496" name="Rectangle 21">
              <a:extLst>
                <a:ext uri="{FF2B5EF4-FFF2-40B4-BE49-F238E27FC236}">
                  <a16:creationId xmlns:a16="http://schemas.microsoft.com/office/drawing/2014/main" id="{37C329E4-D9AC-47A8-93E9-1E4EFF448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" y="2152"/>
              <a:ext cx="170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 i="1">
                  <a:latin typeface="Symbol" panose="05050102010706020507" pitchFamily="18" charset="2"/>
                </a:rPr>
                <a:t>w</a:t>
              </a:r>
              <a:endParaRPr lang="fr-FR" altLang="it-IT" sz="1800"/>
            </a:p>
          </p:txBody>
        </p:sp>
        <p:sp>
          <p:nvSpPr>
            <p:cNvPr id="18497" name="Rectangle 22">
              <a:extLst>
                <a:ext uri="{FF2B5EF4-FFF2-40B4-BE49-F238E27FC236}">
                  <a16:creationId xmlns:a16="http://schemas.microsoft.com/office/drawing/2014/main" id="{FA02E5CF-A448-4A11-A387-EAD88FC9F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2181"/>
              <a:ext cx="290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>
                  <a:latin typeface="Times New Roman" panose="02020603050405020304" pitchFamily="18" charset="0"/>
                </a:rPr>
                <a:t>sin</a:t>
              </a:r>
              <a:endParaRPr lang="fr-FR" altLang="it-IT" sz="1800"/>
            </a:p>
          </p:txBody>
        </p:sp>
        <p:sp>
          <p:nvSpPr>
            <p:cNvPr id="18498" name="Rectangle 23">
              <a:extLst>
                <a:ext uri="{FF2B5EF4-FFF2-40B4-BE49-F238E27FC236}">
                  <a16:creationId xmlns:a16="http://schemas.microsoft.com/office/drawing/2014/main" id="{4F7CD63E-9B66-4589-A555-579DFD61B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" y="2152"/>
              <a:ext cx="136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3100">
                  <a:latin typeface="Symbol" panose="05050102010706020507" pitchFamily="18" charset="2"/>
                </a:rPr>
                <a:t>=</a:t>
              </a:r>
              <a:endParaRPr lang="fr-FR" altLang="it-IT" sz="1800"/>
            </a:p>
          </p:txBody>
        </p:sp>
      </p:grpSp>
      <p:sp>
        <p:nvSpPr>
          <p:cNvPr id="18439" name="Rectangle 33">
            <a:extLst>
              <a:ext uri="{FF2B5EF4-FFF2-40B4-BE49-F238E27FC236}">
                <a16:creationId xmlns:a16="http://schemas.microsoft.com/office/drawing/2014/main" id="{6123F7A2-8164-444E-BCA3-09B50A245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grpSp>
        <p:nvGrpSpPr>
          <p:cNvPr id="184436" name="Group 116">
            <a:extLst>
              <a:ext uri="{FF2B5EF4-FFF2-40B4-BE49-F238E27FC236}">
                <a16:creationId xmlns:a16="http://schemas.microsoft.com/office/drawing/2014/main" id="{FF39EE08-FBD6-4712-BC63-91094200498C}"/>
              </a:ext>
            </a:extLst>
          </p:cNvPr>
          <p:cNvGrpSpPr>
            <a:grpSpLocks/>
          </p:cNvGrpSpPr>
          <p:nvPr/>
        </p:nvGrpSpPr>
        <p:grpSpPr bwMode="auto">
          <a:xfrm>
            <a:off x="157163" y="3327400"/>
            <a:ext cx="4235450" cy="619125"/>
            <a:chOff x="206" y="3054"/>
            <a:chExt cx="2668" cy="390"/>
          </a:xfrm>
        </p:grpSpPr>
        <p:sp>
          <p:nvSpPr>
            <p:cNvPr id="18445" name="AutoShape 75">
              <a:extLst>
                <a:ext uri="{FF2B5EF4-FFF2-40B4-BE49-F238E27FC236}">
                  <a16:creationId xmlns:a16="http://schemas.microsoft.com/office/drawing/2014/main" id="{0658E549-396E-4F63-81EB-A359695A3A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6" y="3054"/>
              <a:ext cx="2649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446" name="Rectangle 77">
              <a:extLst>
                <a:ext uri="{FF2B5EF4-FFF2-40B4-BE49-F238E27FC236}">
                  <a16:creationId xmlns:a16="http://schemas.microsoft.com/office/drawing/2014/main" id="{E0333068-962A-4158-93DF-340A39863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3101"/>
              <a:ext cx="6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2300">
                  <a:latin typeface="Symbol" panose="05050102010706020507" pitchFamily="18" charset="2"/>
                </a:rPr>
                <a:t>(</a:t>
              </a:r>
              <a:endParaRPr lang="fr-FR" altLang="it-IT" sz="1800"/>
            </a:p>
          </p:txBody>
        </p:sp>
        <p:sp>
          <p:nvSpPr>
            <p:cNvPr id="18447" name="Rectangle 78">
              <a:extLst>
                <a:ext uri="{FF2B5EF4-FFF2-40B4-BE49-F238E27FC236}">
                  <a16:creationId xmlns:a16="http://schemas.microsoft.com/office/drawing/2014/main" id="{935E1C7D-2680-491F-BC75-F48F04959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" y="3101"/>
              <a:ext cx="6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2300">
                  <a:latin typeface="Symbol" panose="05050102010706020507" pitchFamily="18" charset="2"/>
                </a:rPr>
                <a:t>)</a:t>
              </a:r>
              <a:endParaRPr lang="fr-FR" altLang="it-IT" sz="1800"/>
            </a:p>
          </p:txBody>
        </p:sp>
        <p:sp>
          <p:nvSpPr>
            <p:cNvPr id="18448" name="Line 79">
              <a:extLst>
                <a:ext uri="{FF2B5EF4-FFF2-40B4-BE49-F238E27FC236}">
                  <a16:creationId xmlns:a16="http://schemas.microsoft.com/office/drawing/2014/main" id="{9AF3D26E-8EF3-4C18-A94F-D38EE454B8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3" y="3249"/>
              <a:ext cx="175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449" name="Line 80">
              <a:extLst>
                <a:ext uri="{FF2B5EF4-FFF2-40B4-BE49-F238E27FC236}">
                  <a16:creationId xmlns:a16="http://schemas.microsoft.com/office/drawing/2014/main" id="{13BD4082-1C4E-4A62-B971-49EA50170E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9" y="3249"/>
              <a:ext cx="7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450" name="Line 81">
              <a:extLst>
                <a:ext uri="{FF2B5EF4-FFF2-40B4-BE49-F238E27FC236}">
                  <a16:creationId xmlns:a16="http://schemas.microsoft.com/office/drawing/2014/main" id="{EB911EF2-3540-4C70-94FD-924D8709C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" y="3249"/>
              <a:ext cx="7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451" name="Rectangle 82">
              <a:extLst>
                <a:ext uri="{FF2B5EF4-FFF2-40B4-BE49-F238E27FC236}">
                  <a16:creationId xmlns:a16="http://schemas.microsoft.com/office/drawing/2014/main" id="{46203D18-D8D4-4436-A6F7-977AAECB0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3161"/>
              <a:ext cx="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÷</a:t>
              </a:r>
              <a:endParaRPr lang="fr-FR" altLang="it-IT" sz="1800"/>
            </a:p>
          </p:txBody>
        </p:sp>
        <p:sp>
          <p:nvSpPr>
            <p:cNvPr id="18452" name="Rectangle 83">
              <a:extLst>
                <a:ext uri="{FF2B5EF4-FFF2-40B4-BE49-F238E27FC236}">
                  <a16:creationId xmlns:a16="http://schemas.microsoft.com/office/drawing/2014/main" id="{C2BF7F3E-84EC-4099-8BC5-40CD7C7ED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3269"/>
              <a:ext cx="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ø</a:t>
              </a:r>
              <a:endParaRPr lang="fr-FR" altLang="it-IT" sz="1800"/>
            </a:p>
          </p:txBody>
        </p:sp>
        <p:sp>
          <p:nvSpPr>
            <p:cNvPr id="18453" name="Rectangle 84">
              <a:extLst>
                <a:ext uri="{FF2B5EF4-FFF2-40B4-BE49-F238E27FC236}">
                  <a16:creationId xmlns:a16="http://schemas.microsoft.com/office/drawing/2014/main" id="{9E8B51DD-2D97-4D26-B91A-4BB891D06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3072"/>
              <a:ext cx="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ö</a:t>
              </a:r>
              <a:endParaRPr lang="fr-FR" altLang="it-IT" sz="1800"/>
            </a:p>
          </p:txBody>
        </p:sp>
        <p:sp>
          <p:nvSpPr>
            <p:cNvPr id="18454" name="Rectangle 85">
              <a:extLst>
                <a:ext uri="{FF2B5EF4-FFF2-40B4-BE49-F238E27FC236}">
                  <a16:creationId xmlns:a16="http://schemas.microsoft.com/office/drawing/2014/main" id="{17D57F93-06FE-4E15-A0A4-F20E63590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" y="3161"/>
              <a:ext cx="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ç</a:t>
              </a:r>
              <a:endParaRPr lang="fr-FR" altLang="it-IT" sz="1800"/>
            </a:p>
          </p:txBody>
        </p:sp>
        <p:sp>
          <p:nvSpPr>
            <p:cNvPr id="18455" name="Rectangle 86">
              <a:extLst>
                <a:ext uri="{FF2B5EF4-FFF2-40B4-BE49-F238E27FC236}">
                  <a16:creationId xmlns:a16="http://schemas.microsoft.com/office/drawing/2014/main" id="{589AFECA-5047-40D9-980E-7F47D2539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" y="3269"/>
              <a:ext cx="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è</a:t>
              </a:r>
              <a:endParaRPr lang="fr-FR" altLang="it-IT" sz="1800"/>
            </a:p>
          </p:txBody>
        </p:sp>
        <p:sp>
          <p:nvSpPr>
            <p:cNvPr id="18456" name="Rectangle 87">
              <a:extLst>
                <a:ext uri="{FF2B5EF4-FFF2-40B4-BE49-F238E27FC236}">
                  <a16:creationId xmlns:a16="http://schemas.microsoft.com/office/drawing/2014/main" id="{975E47EC-72C8-463D-891A-42F2EA083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" y="3072"/>
              <a:ext cx="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æ</a:t>
              </a:r>
              <a:endParaRPr lang="fr-FR" altLang="it-IT" sz="1800"/>
            </a:p>
          </p:txBody>
        </p:sp>
        <p:sp>
          <p:nvSpPr>
            <p:cNvPr id="18457" name="Rectangle 88">
              <a:extLst>
                <a:ext uri="{FF2B5EF4-FFF2-40B4-BE49-F238E27FC236}">
                  <a16:creationId xmlns:a16="http://schemas.microsoft.com/office/drawing/2014/main" id="{83C104E4-BA4A-4FE9-8C42-7DEBDB647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145"/>
              <a:ext cx="7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+</a:t>
              </a:r>
              <a:endParaRPr lang="fr-FR" altLang="it-IT" sz="1800"/>
            </a:p>
          </p:txBody>
        </p:sp>
        <p:sp>
          <p:nvSpPr>
            <p:cNvPr id="18458" name="Rectangle 89">
              <a:extLst>
                <a:ext uri="{FF2B5EF4-FFF2-40B4-BE49-F238E27FC236}">
                  <a16:creationId xmlns:a16="http://schemas.microsoft.com/office/drawing/2014/main" id="{5C7B0E0E-7198-4018-A9B1-4A1B296ED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" y="3145"/>
              <a:ext cx="7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+</a:t>
              </a:r>
              <a:endParaRPr lang="fr-FR" altLang="it-IT" sz="1800"/>
            </a:p>
          </p:txBody>
        </p:sp>
        <p:sp>
          <p:nvSpPr>
            <p:cNvPr id="18459" name="Rectangle 90">
              <a:extLst>
                <a:ext uri="{FF2B5EF4-FFF2-40B4-BE49-F238E27FC236}">
                  <a16:creationId xmlns:a16="http://schemas.microsoft.com/office/drawing/2014/main" id="{AA01E7CD-131A-43A8-96FF-DED168F00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45"/>
              <a:ext cx="7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+</a:t>
              </a:r>
              <a:endParaRPr lang="fr-FR" altLang="it-IT" sz="1800"/>
            </a:p>
          </p:txBody>
        </p:sp>
        <p:sp>
          <p:nvSpPr>
            <p:cNvPr id="18460" name="Rectangle 91">
              <a:extLst>
                <a:ext uri="{FF2B5EF4-FFF2-40B4-BE49-F238E27FC236}">
                  <a16:creationId xmlns:a16="http://schemas.microsoft.com/office/drawing/2014/main" id="{38C91927-07DF-4E8E-83EB-CAB1D3132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145"/>
              <a:ext cx="7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Symbol" panose="05050102010706020507" pitchFamily="18" charset="2"/>
                </a:rPr>
                <a:t>=</a:t>
              </a:r>
              <a:endParaRPr lang="fr-FR" altLang="it-IT" sz="1800"/>
            </a:p>
          </p:txBody>
        </p:sp>
        <p:sp>
          <p:nvSpPr>
            <p:cNvPr id="18461" name="Rectangle 92">
              <a:extLst>
                <a:ext uri="{FF2B5EF4-FFF2-40B4-BE49-F238E27FC236}">
                  <a16:creationId xmlns:a16="http://schemas.microsoft.com/office/drawing/2014/main" id="{F916CE99-7567-4D21-A650-A88DCF2E2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" y="317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MT Extra" panose="05050102010205020202" pitchFamily="18" charset="2"/>
                </a:rPr>
                <a:t>K</a:t>
              </a:r>
              <a:endParaRPr lang="fr-FR" altLang="it-IT" sz="1800"/>
            </a:p>
          </p:txBody>
        </p:sp>
        <p:sp>
          <p:nvSpPr>
            <p:cNvPr id="18462" name="Rectangle 93">
              <a:extLst>
                <a:ext uri="{FF2B5EF4-FFF2-40B4-BE49-F238E27FC236}">
                  <a16:creationId xmlns:a16="http://schemas.microsoft.com/office/drawing/2014/main" id="{50291655-984B-4071-A56C-5079C561B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3160"/>
              <a:ext cx="3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Times New Roman" panose="02020603050405020304" pitchFamily="18" charset="0"/>
                </a:rPr>
                <a:t>t</a:t>
              </a:r>
              <a:endParaRPr lang="fr-FR" altLang="it-IT" sz="1800"/>
            </a:p>
          </p:txBody>
        </p:sp>
        <p:sp>
          <p:nvSpPr>
            <p:cNvPr id="18463" name="Rectangle 94">
              <a:extLst>
                <a:ext uri="{FF2B5EF4-FFF2-40B4-BE49-F238E27FC236}">
                  <a16:creationId xmlns:a16="http://schemas.microsoft.com/office/drawing/2014/main" id="{52455DCC-341E-46C9-A6F3-51C885B779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3160"/>
              <a:ext cx="3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Times New Roman" panose="02020603050405020304" pitchFamily="18" charset="0"/>
                </a:rPr>
                <a:t>t</a:t>
              </a:r>
              <a:endParaRPr lang="fr-FR" altLang="it-IT" sz="1800"/>
            </a:p>
          </p:txBody>
        </p:sp>
        <p:sp>
          <p:nvSpPr>
            <p:cNvPr id="18464" name="Rectangle 95">
              <a:extLst>
                <a:ext uri="{FF2B5EF4-FFF2-40B4-BE49-F238E27FC236}">
                  <a16:creationId xmlns:a16="http://schemas.microsoft.com/office/drawing/2014/main" id="{5D7007C7-A8AC-40C7-ADCA-EB4989618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" y="3160"/>
              <a:ext cx="3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Times New Roman" panose="02020603050405020304" pitchFamily="18" charset="0"/>
                </a:rPr>
                <a:t>t</a:t>
              </a:r>
              <a:endParaRPr lang="fr-FR" altLang="it-IT" sz="1800"/>
            </a:p>
          </p:txBody>
        </p:sp>
        <p:sp>
          <p:nvSpPr>
            <p:cNvPr id="18465" name="Rectangle 96">
              <a:extLst>
                <a:ext uri="{FF2B5EF4-FFF2-40B4-BE49-F238E27FC236}">
                  <a16:creationId xmlns:a16="http://schemas.microsoft.com/office/drawing/2014/main" id="{A116F451-5254-4B57-86BE-160849D1B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3074"/>
              <a:ext cx="8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Times New Roman" panose="02020603050405020304" pitchFamily="18" charset="0"/>
                </a:rPr>
                <a:t>V</a:t>
              </a:r>
              <a:endParaRPr lang="fr-FR" altLang="it-IT" sz="1800"/>
            </a:p>
          </p:txBody>
        </p:sp>
        <p:sp>
          <p:nvSpPr>
            <p:cNvPr id="18466" name="Rectangle 97">
              <a:extLst>
                <a:ext uri="{FF2B5EF4-FFF2-40B4-BE49-F238E27FC236}">
                  <a16:creationId xmlns:a16="http://schemas.microsoft.com/office/drawing/2014/main" id="{ED6E3D91-E5DE-4442-8EA9-3656F4A87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3160"/>
              <a:ext cx="7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Times New Roman" panose="02020603050405020304" pitchFamily="18" charset="0"/>
                </a:rPr>
                <a:t> t</a:t>
              </a:r>
              <a:endParaRPr lang="fr-FR" altLang="it-IT" sz="1800"/>
            </a:p>
          </p:txBody>
        </p:sp>
        <p:sp>
          <p:nvSpPr>
            <p:cNvPr id="18467" name="Rectangle 98">
              <a:extLst>
                <a:ext uri="{FF2B5EF4-FFF2-40B4-BE49-F238E27FC236}">
                  <a16:creationId xmlns:a16="http://schemas.microsoft.com/office/drawing/2014/main" id="{6CDA0C04-34EF-4BFD-95C4-27AFF60A5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" y="3160"/>
              <a:ext cx="60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Times New Roman" panose="02020603050405020304" pitchFamily="18" charset="0"/>
                </a:rPr>
                <a:t>v</a:t>
              </a:r>
              <a:endParaRPr lang="fr-FR" altLang="it-IT" sz="1800"/>
            </a:p>
          </p:txBody>
        </p:sp>
        <p:sp>
          <p:nvSpPr>
            <p:cNvPr id="18468" name="Rectangle 99">
              <a:extLst>
                <a:ext uri="{FF2B5EF4-FFF2-40B4-BE49-F238E27FC236}">
                  <a16:creationId xmlns:a16="http://schemas.microsoft.com/office/drawing/2014/main" id="{4D26B765-593E-408D-AE33-79E0F92B8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3" y="323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>
                  <a:latin typeface="Times New Roman" panose="02020603050405020304" pitchFamily="18" charset="0"/>
                </a:rPr>
                <a:t>0</a:t>
              </a:r>
              <a:endParaRPr lang="fr-FR" altLang="it-IT" sz="1800"/>
            </a:p>
          </p:txBody>
        </p:sp>
        <p:sp>
          <p:nvSpPr>
            <p:cNvPr id="18469" name="Rectangle 100">
              <a:extLst>
                <a:ext uri="{FF2B5EF4-FFF2-40B4-BE49-F238E27FC236}">
                  <a16:creationId xmlns:a16="http://schemas.microsoft.com/office/drawing/2014/main" id="{0D407AA4-B99F-4262-854A-456C35A0E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" y="323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>
                  <a:latin typeface="Times New Roman" panose="02020603050405020304" pitchFamily="18" charset="0"/>
                </a:rPr>
                <a:t>0</a:t>
              </a:r>
              <a:endParaRPr lang="fr-FR" altLang="it-IT" sz="1800"/>
            </a:p>
          </p:txBody>
        </p:sp>
        <p:sp>
          <p:nvSpPr>
            <p:cNvPr id="18470" name="Rectangle 101">
              <a:extLst>
                <a:ext uri="{FF2B5EF4-FFF2-40B4-BE49-F238E27FC236}">
                  <a16:creationId xmlns:a16="http://schemas.microsoft.com/office/drawing/2014/main" id="{F1DAFA96-BA12-4E44-AFAD-ACE3D6DB5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23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>
                  <a:latin typeface="Times New Roman" panose="02020603050405020304" pitchFamily="18" charset="0"/>
                </a:rPr>
                <a:t>0</a:t>
              </a:r>
              <a:endParaRPr lang="fr-FR" altLang="it-IT" sz="1800"/>
            </a:p>
          </p:txBody>
        </p:sp>
        <p:sp>
          <p:nvSpPr>
            <p:cNvPr id="18471" name="Rectangle 102">
              <a:extLst>
                <a:ext uri="{FF2B5EF4-FFF2-40B4-BE49-F238E27FC236}">
                  <a16:creationId xmlns:a16="http://schemas.microsoft.com/office/drawing/2014/main" id="{E7D89109-B93D-4860-A8AC-EE96EAB07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3160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5</a:t>
              </a:r>
              <a:endParaRPr lang="fr-FR" altLang="it-IT" sz="1800"/>
            </a:p>
          </p:txBody>
        </p:sp>
        <p:sp>
          <p:nvSpPr>
            <p:cNvPr id="18472" name="Rectangle 103">
              <a:extLst>
                <a:ext uri="{FF2B5EF4-FFF2-40B4-BE49-F238E27FC236}">
                  <a16:creationId xmlns:a16="http://schemas.microsoft.com/office/drawing/2014/main" id="{48DA7316-B17A-4BD4-9D4E-B6CB3C07D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" y="3160"/>
              <a:ext cx="1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sin</a:t>
              </a:r>
              <a:endParaRPr lang="fr-FR" altLang="it-IT" sz="1800"/>
            </a:p>
          </p:txBody>
        </p:sp>
        <p:sp>
          <p:nvSpPr>
            <p:cNvPr id="18473" name="Rectangle 104">
              <a:extLst>
                <a:ext uri="{FF2B5EF4-FFF2-40B4-BE49-F238E27FC236}">
                  <a16:creationId xmlns:a16="http://schemas.microsoft.com/office/drawing/2014/main" id="{324D3B7D-FA72-42D5-8E02-FF893247E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" y="3267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5</a:t>
              </a:r>
              <a:endParaRPr lang="fr-FR" altLang="it-IT" sz="1800"/>
            </a:p>
          </p:txBody>
        </p:sp>
        <p:sp>
          <p:nvSpPr>
            <p:cNvPr id="18474" name="Rectangle 105">
              <a:extLst>
                <a:ext uri="{FF2B5EF4-FFF2-40B4-BE49-F238E27FC236}">
                  <a16:creationId xmlns:a16="http://schemas.microsoft.com/office/drawing/2014/main" id="{3B616AB0-3919-4CC5-ABC7-FFC295AB0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8" y="3074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1</a:t>
              </a:r>
              <a:endParaRPr lang="fr-FR" altLang="it-IT" sz="1800"/>
            </a:p>
          </p:txBody>
        </p:sp>
        <p:sp>
          <p:nvSpPr>
            <p:cNvPr id="18475" name="Rectangle 106">
              <a:extLst>
                <a:ext uri="{FF2B5EF4-FFF2-40B4-BE49-F238E27FC236}">
                  <a16:creationId xmlns:a16="http://schemas.microsoft.com/office/drawing/2014/main" id="{D47DD0F6-06C8-4CBC-A5E1-8213A59D3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1" y="3160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3</a:t>
              </a:r>
              <a:endParaRPr lang="fr-FR" altLang="it-IT" sz="1800"/>
            </a:p>
          </p:txBody>
        </p:sp>
        <p:sp>
          <p:nvSpPr>
            <p:cNvPr id="18476" name="Rectangle 107">
              <a:extLst>
                <a:ext uri="{FF2B5EF4-FFF2-40B4-BE49-F238E27FC236}">
                  <a16:creationId xmlns:a16="http://schemas.microsoft.com/office/drawing/2014/main" id="{89549E02-F1F0-439F-96FE-643327BB6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3160"/>
              <a:ext cx="1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sin</a:t>
              </a:r>
              <a:endParaRPr lang="fr-FR" altLang="it-IT" sz="1800"/>
            </a:p>
          </p:txBody>
        </p:sp>
        <p:sp>
          <p:nvSpPr>
            <p:cNvPr id="18477" name="Rectangle 108">
              <a:extLst>
                <a:ext uri="{FF2B5EF4-FFF2-40B4-BE49-F238E27FC236}">
                  <a16:creationId xmlns:a16="http://schemas.microsoft.com/office/drawing/2014/main" id="{F41694B2-1DA1-43B7-B93F-DD82DBFF9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0" y="3267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3</a:t>
              </a:r>
              <a:endParaRPr lang="fr-FR" altLang="it-IT" sz="1800"/>
            </a:p>
          </p:txBody>
        </p:sp>
        <p:sp>
          <p:nvSpPr>
            <p:cNvPr id="18478" name="Rectangle 109">
              <a:extLst>
                <a:ext uri="{FF2B5EF4-FFF2-40B4-BE49-F238E27FC236}">
                  <a16:creationId xmlns:a16="http://schemas.microsoft.com/office/drawing/2014/main" id="{4C47DEE8-B396-4F4B-BFEF-6BC5A63D0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7" y="3074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1</a:t>
              </a:r>
              <a:endParaRPr lang="fr-FR" altLang="it-IT" sz="1800"/>
            </a:p>
          </p:txBody>
        </p:sp>
        <p:sp>
          <p:nvSpPr>
            <p:cNvPr id="18479" name="Rectangle 110">
              <a:extLst>
                <a:ext uri="{FF2B5EF4-FFF2-40B4-BE49-F238E27FC236}">
                  <a16:creationId xmlns:a16="http://schemas.microsoft.com/office/drawing/2014/main" id="{F376317E-0CE6-4ED1-933B-315091138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160"/>
              <a:ext cx="1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sin</a:t>
              </a:r>
              <a:endParaRPr lang="fr-FR" altLang="it-IT" sz="1800"/>
            </a:p>
          </p:txBody>
        </p:sp>
        <p:sp>
          <p:nvSpPr>
            <p:cNvPr id="18480" name="Rectangle 111">
              <a:extLst>
                <a:ext uri="{FF2B5EF4-FFF2-40B4-BE49-F238E27FC236}">
                  <a16:creationId xmlns:a16="http://schemas.microsoft.com/office/drawing/2014/main" id="{E057AB4F-EC5B-4019-86E2-A8006B011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74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>
                  <a:latin typeface="Times New Roman" panose="02020603050405020304" pitchFamily="18" charset="0"/>
                </a:rPr>
                <a:t>4</a:t>
              </a:r>
              <a:endParaRPr lang="fr-FR" altLang="it-IT" sz="1800"/>
            </a:p>
          </p:txBody>
        </p:sp>
        <p:sp>
          <p:nvSpPr>
            <p:cNvPr id="18481" name="Rectangle 112">
              <a:extLst>
                <a:ext uri="{FF2B5EF4-FFF2-40B4-BE49-F238E27FC236}">
                  <a16:creationId xmlns:a16="http://schemas.microsoft.com/office/drawing/2014/main" id="{76C84FE6-DE61-4723-A0BE-3A950DE26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4" y="3145"/>
              <a:ext cx="9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Symbol" panose="05050102010706020507" pitchFamily="18" charset="2"/>
                </a:rPr>
                <a:t>w</a:t>
              </a:r>
              <a:endParaRPr lang="fr-FR" altLang="it-IT" sz="1800"/>
            </a:p>
          </p:txBody>
        </p:sp>
        <p:sp>
          <p:nvSpPr>
            <p:cNvPr id="18482" name="Rectangle 113">
              <a:extLst>
                <a:ext uri="{FF2B5EF4-FFF2-40B4-BE49-F238E27FC236}">
                  <a16:creationId xmlns:a16="http://schemas.microsoft.com/office/drawing/2014/main" id="{AFE5DA0F-4A58-4A08-ACA2-8BDC9877A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3" y="3145"/>
              <a:ext cx="9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Symbol" panose="05050102010706020507" pitchFamily="18" charset="2"/>
                </a:rPr>
                <a:t>w</a:t>
              </a:r>
              <a:endParaRPr lang="fr-FR" altLang="it-IT" sz="1800"/>
            </a:p>
          </p:txBody>
        </p:sp>
        <p:sp>
          <p:nvSpPr>
            <p:cNvPr id="18483" name="Rectangle 114">
              <a:extLst>
                <a:ext uri="{FF2B5EF4-FFF2-40B4-BE49-F238E27FC236}">
                  <a16:creationId xmlns:a16="http://schemas.microsoft.com/office/drawing/2014/main" id="{68DE1741-3AE4-4FF4-8C7B-F32182EAD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" y="3145"/>
              <a:ext cx="9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Symbol" panose="05050102010706020507" pitchFamily="18" charset="2"/>
                </a:rPr>
                <a:t>w</a:t>
              </a:r>
              <a:endParaRPr lang="fr-FR" altLang="it-IT" sz="1800"/>
            </a:p>
          </p:txBody>
        </p:sp>
        <p:sp>
          <p:nvSpPr>
            <p:cNvPr id="18484" name="Rectangle 115">
              <a:extLst>
                <a:ext uri="{FF2B5EF4-FFF2-40B4-BE49-F238E27FC236}">
                  <a16:creationId xmlns:a16="http://schemas.microsoft.com/office/drawing/2014/main" id="{A87F1E70-5C1F-4EBA-BABC-8E8CDB574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" y="3252"/>
              <a:ext cx="7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700" i="1">
                  <a:latin typeface="Symbol" panose="05050102010706020507" pitchFamily="18" charset="2"/>
                </a:rPr>
                <a:t>p</a:t>
              </a:r>
              <a:endParaRPr lang="fr-FR" altLang="it-IT" sz="1800"/>
            </a:p>
          </p:txBody>
        </p:sp>
      </p:grpSp>
      <p:sp>
        <p:nvSpPr>
          <p:cNvPr id="184438" name="WordArt 118">
            <a:extLst>
              <a:ext uri="{FF2B5EF4-FFF2-40B4-BE49-F238E27FC236}">
                <a16:creationId xmlns:a16="http://schemas.microsoft.com/office/drawing/2014/main" id="{9FA6EF7B-B7FA-494E-97A0-4258F3D1AE4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4825" y="5519738"/>
            <a:ext cx="3025775" cy="60483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it-IT" sz="3600" b="1" kern="10">
                <a:ln w="9525">
                  <a:solidFill>
                    <a:schemeClr val="tx1"/>
                  </a:solidFill>
                  <a:round/>
                  <a:headEnd/>
                  <a:tailEnd type="none" w="lg" len="lg"/>
                </a:ln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 di Fourier</a:t>
            </a:r>
          </a:p>
        </p:txBody>
      </p:sp>
      <p:sp>
        <p:nvSpPr>
          <p:cNvPr id="184440" name="Freeform 120">
            <a:extLst>
              <a:ext uri="{FF2B5EF4-FFF2-40B4-BE49-F238E27FC236}">
                <a16:creationId xmlns:a16="http://schemas.microsoft.com/office/drawing/2014/main" id="{3AA97D98-A5A0-4A96-B0AB-567C7AA47F03}"/>
              </a:ext>
            </a:extLst>
          </p:cNvPr>
          <p:cNvSpPr>
            <a:spLocks/>
          </p:cNvSpPr>
          <p:nvPr/>
        </p:nvSpPr>
        <p:spPr bwMode="auto">
          <a:xfrm>
            <a:off x="6297613" y="5018088"/>
            <a:ext cx="1463675" cy="796925"/>
          </a:xfrm>
          <a:custGeom>
            <a:avLst/>
            <a:gdLst>
              <a:gd name="T0" fmla="*/ 2147483646 w 922"/>
              <a:gd name="T1" fmla="*/ 0 h 502"/>
              <a:gd name="T2" fmla="*/ 2147483646 w 922"/>
              <a:gd name="T3" fmla="*/ 2147483646 h 502"/>
              <a:gd name="T4" fmla="*/ 0 w 922"/>
              <a:gd name="T5" fmla="*/ 2147483646 h 50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22" h="502">
                <a:moveTo>
                  <a:pt x="922" y="0"/>
                </a:moveTo>
                <a:cubicBezTo>
                  <a:pt x="817" y="112"/>
                  <a:pt x="712" y="225"/>
                  <a:pt x="558" y="309"/>
                </a:cubicBezTo>
                <a:cubicBezTo>
                  <a:pt x="404" y="393"/>
                  <a:pt x="202" y="447"/>
                  <a:pt x="0" y="502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441" name="Freeform 121">
            <a:extLst>
              <a:ext uri="{FF2B5EF4-FFF2-40B4-BE49-F238E27FC236}">
                <a16:creationId xmlns:a16="http://schemas.microsoft.com/office/drawing/2014/main" id="{E11E525F-7F6B-4820-9880-DCAC3E2C8B69}"/>
              </a:ext>
            </a:extLst>
          </p:cNvPr>
          <p:cNvSpPr>
            <a:spLocks/>
          </p:cNvSpPr>
          <p:nvPr/>
        </p:nvSpPr>
        <p:spPr bwMode="auto">
          <a:xfrm>
            <a:off x="1133475" y="4913313"/>
            <a:ext cx="1719263" cy="877887"/>
          </a:xfrm>
          <a:custGeom>
            <a:avLst/>
            <a:gdLst>
              <a:gd name="T0" fmla="*/ 2147483646 w 1083"/>
              <a:gd name="T1" fmla="*/ 2147483646 h 954"/>
              <a:gd name="T2" fmla="*/ 2147483646 w 1083"/>
              <a:gd name="T3" fmla="*/ 2147483646 h 954"/>
              <a:gd name="T4" fmla="*/ 2147483646 w 1083"/>
              <a:gd name="T5" fmla="*/ 2147483646 h 954"/>
              <a:gd name="T6" fmla="*/ 0 w 1083"/>
              <a:gd name="T7" fmla="*/ 0 h 9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3" h="954">
                <a:moveTo>
                  <a:pt x="1083" y="954"/>
                </a:moveTo>
                <a:cubicBezTo>
                  <a:pt x="942" y="909"/>
                  <a:pt x="802" y="865"/>
                  <a:pt x="668" y="784"/>
                </a:cubicBezTo>
                <a:cubicBezTo>
                  <a:pt x="534" y="703"/>
                  <a:pt x="388" y="597"/>
                  <a:pt x="277" y="466"/>
                </a:cubicBezTo>
                <a:cubicBezTo>
                  <a:pt x="166" y="335"/>
                  <a:pt x="83" y="167"/>
                  <a:pt x="0" y="0"/>
                </a:cubicBezTo>
              </a:path>
            </a:pathLst>
          </a:custGeom>
          <a:noFill/>
          <a:ln w="22225" cap="flat" cmpd="sng">
            <a:solidFill>
              <a:srgbClr val="00FF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84442" name="Picture 122">
            <a:extLst>
              <a:ext uri="{FF2B5EF4-FFF2-40B4-BE49-F238E27FC236}">
                <a16:creationId xmlns:a16="http://schemas.microsoft.com/office/drawing/2014/main" id="{001746CD-9F47-40E1-AEA0-73EA15F3EEEC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" y="2557463"/>
            <a:ext cx="4414838" cy="227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84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8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84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8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84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84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4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84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84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6" name="Rectangle 8">
            <a:extLst>
              <a:ext uri="{FF2B5EF4-FFF2-40B4-BE49-F238E27FC236}">
                <a16:creationId xmlns:a16="http://schemas.microsoft.com/office/drawing/2014/main" id="{02CBE95B-0429-45FD-B1BB-66915B70D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4000">
                <a:solidFill>
                  <a:srgbClr val="F3301B"/>
                </a:solidFill>
              </a:rPr>
              <a:t>Segnali analogici e digitali</a:t>
            </a:r>
            <a:endParaRPr lang="fr-FR" altLang="it-IT" sz="4000">
              <a:solidFill>
                <a:srgbClr val="F3301B"/>
              </a:solidFill>
            </a:endParaRPr>
          </a:p>
        </p:txBody>
      </p:sp>
      <p:pic>
        <p:nvPicPr>
          <p:cNvPr id="191497" name="Picture 9">
            <a:extLst>
              <a:ext uri="{FF2B5EF4-FFF2-40B4-BE49-F238E27FC236}">
                <a16:creationId xmlns:a16="http://schemas.microsoft.com/office/drawing/2014/main" id="{B0894EA5-4160-4C39-9CDD-AA66E3661DF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2382838"/>
            <a:ext cx="4038600" cy="1970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1499" name="Picture 11">
            <a:extLst>
              <a:ext uri="{FF2B5EF4-FFF2-40B4-BE49-F238E27FC236}">
                <a16:creationId xmlns:a16="http://schemas.microsoft.com/office/drawing/2014/main" id="{D448393A-2DA8-4834-9E8C-BD67A08F613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888" y="2387600"/>
            <a:ext cx="4030662" cy="1946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1502" name="Picture 14">
            <a:extLst>
              <a:ext uri="{FF2B5EF4-FFF2-40B4-BE49-F238E27FC236}">
                <a16:creationId xmlns:a16="http://schemas.microsoft.com/office/drawing/2014/main" id="{21784697-E763-41D3-9246-B99F5CF571A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9800" y="2376488"/>
            <a:ext cx="4038600" cy="19669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91570" name="Group 82">
            <a:extLst>
              <a:ext uri="{FF2B5EF4-FFF2-40B4-BE49-F238E27FC236}">
                <a16:creationId xmlns:a16="http://schemas.microsoft.com/office/drawing/2014/main" id="{4A4CBFB7-89AC-4456-BF6A-78055FAF245C}"/>
              </a:ext>
            </a:extLst>
          </p:cNvPr>
          <p:cNvGrpSpPr>
            <a:grpSpLocks/>
          </p:cNvGrpSpPr>
          <p:nvPr/>
        </p:nvGrpSpPr>
        <p:grpSpPr bwMode="auto">
          <a:xfrm>
            <a:off x="5319713" y="2679700"/>
            <a:ext cx="3429000" cy="1541463"/>
            <a:chOff x="1679" y="3317"/>
            <a:chExt cx="1861" cy="824"/>
          </a:xfrm>
        </p:grpSpPr>
        <p:sp>
          <p:nvSpPr>
            <p:cNvPr id="19514" name="Line 50">
              <a:extLst>
                <a:ext uri="{FF2B5EF4-FFF2-40B4-BE49-F238E27FC236}">
                  <a16:creationId xmlns:a16="http://schemas.microsoft.com/office/drawing/2014/main" id="{6757E817-D64B-4A64-B4E7-2E4155B5FF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96" y="3317"/>
              <a:ext cx="1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15" name="Line 51">
              <a:extLst>
                <a:ext uri="{FF2B5EF4-FFF2-40B4-BE49-F238E27FC236}">
                  <a16:creationId xmlns:a16="http://schemas.microsoft.com/office/drawing/2014/main" id="{D757072E-47FF-447D-B3BB-FF3604719DB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2646" y="3081"/>
              <a:ext cx="0" cy="1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16" name="Text Box 52">
              <a:extLst>
                <a:ext uri="{FF2B5EF4-FFF2-40B4-BE49-F238E27FC236}">
                  <a16:creationId xmlns:a16="http://schemas.microsoft.com/office/drawing/2014/main" id="{6156DF0B-EE8C-4277-AFCE-8C473128B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2" y="3979"/>
              <a:ext cx="158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i="1"/>
                <a:t>t </a:t>
              </a:r>
              <a:endParaRPr lang="fr-FR" altLang="it-IT" sz="1800"/>
            </a:p>
          </p:txBody>
        </p:sp>
        <p:sp>
          <p:nvSpPr>
            <p:cNvPr id="19517" name="Text Box 53">
              <a:extLst>
                <a:ext uri="{FF2B5EF4-FFF2-40B4-BE49-F238E27FC236}">
                  <a16:creationId xmlns:a16="http://schemas.microsoft.com/office/drawing/2014/main" id="{CB590590-EB0D-4857-9D51-7CFA4BF364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" y="3929"/>
              <a:ext cx="318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“0”</a:t>
              </a:r>
              <a:endParaRPr lang="fr-FR" altLang="it-IT" sz="1800"/>
            </a:p>
          </p:txBody>
        </p:sp>
        <p:sp>
          <p:nvSpPr>
            <p:cNvPr id="19518" name="Text Box 54">
              <a:extLst>
                <a:ext uri="{FF2B5EF4-FFF2-40B4-BE49-F238E27FC236}">
                  <a16:creationId xmlns:a16="http://schemas.microsoft.com/office/drawing/2014/main" id="{5A87EF65-1E75-4CC2-9D68-F4A9E122DE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" y="3597"/>
              <a:ext cx="318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“1”</a:t>
              </a:r>
              <a:endParaRPr lang="fr-FR" altLang="it-IT" sz="1800"/>
            </a:p>
          </p:txBody>
        </p:sp>
        <p:sp>
          <p:nvSpPr>
            <p:cNvPr id="19519" name="Line 55">
              <a:extLst>
                <a:ext uri="{FF2B5EF4-FFF2-40B4-BE49-F238E27FC236}">
                  <a16:creationId xmlns:a16="http://schemas.microsoft.com/office/drawing/2014/main" id="{CA429F56-2359-47FC-98FD-ABB5F8A8DD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7" y="3928"/>
              <a:ext cx="189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0" name="Line 56">
              <a:extLst>
                <a:ext uri="{FF2B5EF4-FFF2-40B4-BE49-F238E27FC236}">
                  <a16:creationId xmlns:a16="http://schemas.microsoft.com/office/drawing/2014/main" id="{FBC1BDB1-D79D-4486-A1C4-E94463EFAD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0" y="3928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1" name="Line 57">
              <a:extLst>
                <a:ext uri="{FF2B5EF4-FFF2-40B4-BE49-F238E27FC236}">
                  <a16:creationId xmlns:a16="http://schemas.microsoft.com/office/drawing/2014/main" id="{5CB4028B-053C-4F4A-A3C0-ED9F8DCB5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3928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2" name="Line 58">
              <a:extLst>
                <a:ext uri="{FF2B5EF4-FFF2-40B4-BE49-F238E27FC236}">
                  <a16:creationId xmlns:a16="http://schemas.microsoft.com/office/drawing/2014/main" id="{D07F90F5-0554-4B28-A880-0C694AFD81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4" y="3683"/>
              <a:ext cx="189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3" name="Line 59">
              <a:extLst>
                <a:ext uri="{FF2B5EF4-FFF2-40B4-BE49-F238E27FC236}">
                  <a16:creationId xmlns:a16="http://schemas.microsoft.com/office/drawing/2014/main" id="{27D65CF0-03BC-4539-9AD9-A21FE36CD1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7" y="3683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4" name="Line 60">
              <a:extLst>
                <a:ext uri="{FF2B5EF4-FFF2-40B4-BE49-F238E27FC236}">
                  <a16:creationId xmlns:a16="http://schemas.microsoft.com/office/drawing/2014/main" id="{0F377391-5E74-4BA0-86FF-E3EBC61D05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9" y="3928"/>
              <a:ext cx="189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5" name="Line 61">
              <a:extLst>
                <a:ext uri="{FF2B5EF4-FFF2-40B4-BE49-F238E27FC236}">
                  <a16:creationId xmlns:a16="http://schemas.microsoft.com/office/drawing/2014/main" id="{A316FBAC-A5CF-47DD-9F05-5C5B7D484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2" y="3683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6" name="Line 62">
              <a:extLst>
                <a:ext uri="{FF2B5EF4-FFF2-40B4-BE49-F238E27FC236}">
                  <a16:creationId xmlns:a16="http://schemas.microsoft.com/office/drawing/2014/main" id="{958812DF-6629-4E2C-A1FC-2A8C1847A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4" y="3683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7" name="Line 63">
              <a:extLst>
                <a:ext uri="{FF2B5EF4-FFF2-40B4-BE49-F238E27FC236}">
                  <a16:creationId xmlns:a16="http://schemas.microsoft.com/office/drawing/2014/main" id="{E671A529-1E58-4B71-AAFC-FBCCFCBA4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6" y="3682"/>
              <a:ext cx="0" cy="24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8" name="Line 64">
              <a:extLst>
                <a:ext uri="{FF2B5EF4-FFF2-40B4-BE49-F238E27FC236}">
                  <a16:creationId xmlns:a16="http://schemas.microsoft.com/office/drawing/2014/main" id="{13C0B262-5252-4B28-9506-3E56C06B9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5" y="3681"/>
              <a:ext cx="1" cy="24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29" name="Line 65">
              <a:extLst>
                <a:ext uri="{FF2B5EF4-FFF2-40B4-BE49-F238E27FC236}">
                  <a16:creationId xmlns:a16="http://schemas.microsoft.com/office/drawing/2014/main" id="{B7CC8827-DA81-45B4-98D5-D95E733C3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681"/>
              <a:ext cx="0" cy="24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0" name="Line 66">
              <a:extLst>
                <a:ext uri="{FF2B5EF4-FFF2-40B4-BE49-F238E27FC236}">
                  <a16:creationId xmlns:a16="http://schemas.microsoft.com/office/drawing/2014/main" id="{55ED102B-9AE8-4964-A6F6-6E3E19DE6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687"/>
              <a:ext cx="0" cy="24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1" name="Line 67">
              <a:extLst>
                <a:ext uri="{FF2B5EF4-FFF2-40B4-BE49-F238E27FC236}">
                  <a16:creationId xmlns:a16="http://schemas.microsoft.com/office/drawing/2014/main" id="{178A1A2B-50AC-4B98-8988-B96B1C08B2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2" y="3928"/>
              <a:ext cx="44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2" name="Line 68">
              <a:extLst>
                <a:ext uri="{FF2B5EF4-FFF2-40B4-BE49-F238E27FC236}">
                  <a16:creationId xmlns:a16="http://schemas.microsoft.com/office/drawing/2014/main" id="{8B226D1E-755E-4AC4-AC3D-8EB38F137A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3" name="Line 69">
              <a:extLst>
                <a:ext uri="{FF2B5EF4-FFF2-40B4-BE49-F238E27FC236}">
                  <a16:creationId xmlns:a16="http://schemas.microsoft.com/office/drawing/2014/main" id="{17BC1CC2-4461-4781-921F-48AC3D912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378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4" name="Line 70">
              <a:extLst>
                <a:ext uri="{FF2B5EF4-FFF2-40B4-BE49-F238E27FC236}">
                  <a16:creationId xmlns:a16="http://schemas.microsoft.com/office/drawing/2014/main" id="{6FF2BA21-786D-4B7D-B820-87815F6FD3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78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5" name="Line 71">
              <a:extLst>
                <a:ext uri="{FF2B5EF4-FFF2-40B4-BE49-F238E27FC236}">
                  <a16:creationId xmlns:a16="http://schemas.microsoft.com/office/drawing/2014/main" id="{EBF8903B-EA0C-4FCD-9523-EBB551DCB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780"/>
              <a:ext cx="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36" name="Text Box 72">
              <a:extLst>
                <a:ext uri="{FF2B5EF4-FFF2-40B4-BE49-F238E27FC236}">
                  <a16:creationId xmlns:a16="http://schemas.microsoft.com/office/drawing/2014/main" id="{B05640CA-512B-49D6-80F2-59375FE09E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5" y="3778"/>
              <a:ext cx="189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</a:t>
              </a:r>
              <a:endParaRPr lang="fr-FR" altLang="it-IT" sz="1800"/>
            </a:p>
          </p:txBody>
        </p:sp>
        <p:sp>
          <p:nvSpPr>
            <p:cNvPr id="19537" name="Text Box 73">
              <a:extLst>
                <a:ext uri="{FF2B5EF4-FFF2-40B4-BE49-F238E27FC236}">
                  <a16:creationId xmlns:a16="http://schemas.microsoft.com/office/drawing/2014/main" id="{135E4670-72E4-4DD9-BE86-94AA1C751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</a:t>
              </a:r>
              <a:endParaRPr lang="fr-FR" altLang="it-IT" sz="1800"/>
            </a:p>
          </p:txBody>
        </p:sp>
        <p:sp>
          <p:nvSpPr>
            <p:cNvPr id="19538" name="Text Box 74">
              <a:extLst>
                <a:ext uri="{FF2B5EF4-FFF2-40B4-BE49-F238E27FC236}">
                  <a16:creationId xmlns:a16="http://schemas.microsoft.com/office/drawing/2014/main" id="{557F0591-BD90-48C0-81A7-2BA3EAA8A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5" y="3778"/>
              <a:ext cx="189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</a:t>
              </a:r>
              <a:endParaRPr lang="fr-FR" altLang="it-IT" sz="1800"/>
            </a:p>
          </p:txBody>
        </p:sp>
        <p:sp>
          <p:nvSpPr>
            <p:cNvPr id="19539" name="Text Box 75">
              <a:extLst>
                <a:ext uri="{FF2B5EF4-FFF2-40B4-BE49-F238E27FC236}">
                  <a16:creationId xmlns:a16="http://schemas.microsoft.com/office/drawing/2014/main" id="{E94D6B48-CB8B-4515-975D-A58185FF0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8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</a:t>
              </a:r>
              <a:endParaRPr lang="fr-FR" altLang="it-IT" sz="1800"/>
            </a:p>
          </p:txBody>
        </p:sp>
        <p:sp>
          <p:nvSpPr>
            <p:cNvPr id="19540" name="Text Box 76">
              <a:extLst>
                <a:ext uri="{FF2B5EF4-FFF2-40B4-BE49-F238E27FC236}">
                  <a16:creationId xmlns:a16="http://schemas.microsoft.com/office/drawing/2014/main" id="{4EE800D9-CEF2-4891-A784-849207DB9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</a:t>
              </a:r>
              <a:endParaRPr lang="fr-FR" altLang="it-IT" sz="1800"/>
            </a:p>
          </p:txBody>
        </p:sp>
        <p:sp>
          <p:nvSpPr>
            <p:cNvPr id="19541" name="Text Box 77">
              <a:extLst>
                <a:ext uri="{FF2B5EF4-FFF2-40B4-BE49-F238E27FC236}">
                  <a16:creationId xmlns:a16="http://schemas.microsoft.com/office/drawing/2014/main" id="{514CF9E3-07C1-4769-AD0B-03087B0975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8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</a:t>
              </a:r>
              <a:endParaRPr lang="fr-FR" altLang="it-IT" sz="1800"/>
            </a:p>
          </p:txBody>
        </p:sp>
        <p:sp>
          <p:nvSpPr>
            <p:cNvPr id="19542" name="Text Box 78">
              <a:extLst>
                <a:ext uri="{FF2B5EF4-FFF2-40B4-BE49-F238E27FC236}">
                  <a16:creationId xmlns:a16="http://schemas.microsoft.com/office/drawing/2014/main" id="{0C4D0F74-CECF-4295-A579-59DDD8D87A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5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</a:t>
              </a:r>
              <a:endParaRPr lang="fr-FR" altLang="it-IT" sz="1800"/>
            </a:p>
          </p:txBody>
        </p:sp>
        <p:sp>
          <p:nvSpPr>
            <p:cNvPr id="19543" name="Text Box 79">
              <a:extLst>
                <a:ext uri="{FF2B5EF4-FFF2-40B4-BE49-F238E27FC236}">
                  <a16:creationId xmlns:a16="http://schemas.microsoft.com/office/drawing/2014/main" id="{F92A551D-8876-49A4-88B0-81DD4F634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7" y="3778"/>
              <a:ext cx="189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</a:t>
              </a:r>
              <a:endParaRPr lang="fr-FR" altLang="it-IT" sz="1800"/>
            </a:p>
          </p:txBody>
        </p:sp>
      </p:grpSp>
      <p:grpSp>
        <p:nvGrpSpPr>
          <p:cNvPr id="191569" name="Group 81">
            <a:extLst>
              <a:ext uri="{FF2B5EF4-FFF2-40B4-BE49-F238E27FC236}">
                <a16:creationId xmlns:a16="http://schemas.microsoft.com/office/drawing/2014/main" id="{7A1AAB75-67CA-4509-AEB9-D1B768CE9B2B}"/>
              </a:ext>
            </a:extLst>
          </p:cNvPr>
          <p:cNvGrpSpPr>
            <a:grpSpLocks/>
          </p:cNvGrpSpPr>
          <p:nvPr/>
        </p:nvGrpSpPr>
        <p:grpSpPr bwMode="auto">
          <a:xfrm>
            <a:off x="1041400" y="1700213"/>
            <a:ext cx="2828925" cy="2836862"/>
            <a:chOff x="224" y="2660"/>
            <a:chExt cx="1528" cy="1547"/>
          </a:xfrm>
        </p:grpSpPr>
        <p:sp>
          <p:nvSpPr>
            <p:cNvPr id="19484" name="Line 21">
              <a:extLst>
                <a:ext uri="{FF2B5EF4-FFF2-40B4-BE49-F238E27FC236}">
                  <a16:creationId xmlns:a16="http://schemas.microsoft.com/office/drawing/2014/main" id="{1DBF5300-91AD-4C1F-8E62-9AFDCA33B9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" y="2848"/>
              <a:ext cx="1" cy="1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85" name="Line 22">
              <a:extLst>
                <a:ext uri="{FF2B5EF4-FFF2-40B4-BE49-F238E27FC236}">
                  <a16:creationId xmlns:a16="http://schemas.microsoft.com/office/drawing/2014/main" id="{CB364F81-9E89-40BD-9ABE-4ED7DBAE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" y="2993"/>
              <a:ext cx="942" cy="93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86" name="Line 23">
              <a:extLst>
                <a:ext uri="{FF2B5EF4-FFF2-40B4-BE49-F238E27FC236}">
                  <a16:creationId xmlns:a16="http://schemas.microsoft.com/office/drawing/2014/main" id="{E01E6151-53FF-45D5-843F-1E21A92F5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3716"/>
              <a:ext cx="10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87" name="Line 24">
              <a:extLst>
                <a:ext uri="{FF2B5EF4-FFF2-40B4-BE49-F238E27FC236}">
                  <a16:creationId xmlns:a16="http://schemas.microsoft.com/office/drawing/2014/main" id="{92745395-E2E3-4ABD-8333-3688B1E190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3499"/>
              <a:ext cx="10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88" name="Line 25">
              <a:extLst>
                <a:ext uri="{FF2B5EF4-FFF2-40B4-BE49-F238E27FC236}">
                  <a16:creationId xmlns:a16="http://schemas.microsoft.com/office/drawing/2014/main" id="{2892A554-0F6F-4961-8C69-D91F7B1A7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3281"/>
              <a:ext cx="101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89" name="Line 26">
              <a:extLst>
                <a:ext uri="{FF2B5EF4-FFF2-40B4-BE49-F238E27FC236}">
                  <a16:creationId xmlns:a16="http://schemas.microsoft.com/office/drawing/2014/main" id="{8A6E7183-2D78-4240-9279-C6998CD0FE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" y="3064"/>
              <a:ext cx="10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90" name="Line 27">
              <a:extLst>
                <a:ext uri="{FF2B5EF4-FFF2-40B4-BE49-F238E27FC236}">
                  <a16:creationId xmlns:a16="http://schemas.microsoft.com/office/drawing/2014/main" id="{16C0E4A3-02E6-42CE-8757-952D51E66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825"/>
              <a:ext cx="0" cy="10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91" name="Line 28">
              <a:extLst>
                <a:ext uri="{FF2B5EF4-FFF2-40B4-BE49-F238E27FC236}">
                  <a16:creationId xmlns:a16="http://schemas.microsoft.com/office/drawing/2014/main" id="{30DE59F1-73E6-4EB0-B221-928E57B6EC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2" y="3619"/>
              <a:ext cx="1" cy="31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92" name="Line 29">
              <a:extLst>
                <a:ext uri="{FF2B5EF4-FFF2-40B4-BE49-F238E27FC236}">
                  <a16:creationId xmlns:a16="http://schemas.microsoft.com/office/drawing/2014/main" id="{F1C41194-317C-46DE-9363-1F7162364C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9" y="3399"/>
              <a:ext cx="1" cy="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93" name="Line 30">
              <a:extLst>
                <a:ext uri="{FF2B5EF4-FFF2-40B4-BE49-F238E27FC236}">
                  <a16:creationId xmlns:a16="http://schemas.microsoft.com/office/drawing/2014/main" id="{7FAC04D9-7CEC-4654-9D47-5945EA4C92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6" y="3183"/>
              <a:ext cx="0" cy="7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94" name="Oval 31">
              <a:extLst>
                <a:ext uri="{FF2B5EF4-FFF2-40B4-BE49-F238E27FC236}">
                  <a16:creationId xmlns:a16="http://schemas.microsoft.com/office/drawing/2014/main" id="{538B51A6-2AB1-4FEC-B081-C85A32645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" y="3806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9495" name="Oval 32">
              <a:extLst>
                <a:ext uri="{FF2B5EF4-FFF2-40B4-BE49-F238E27FC236}">
                  <a16:creationId xmlns:a16="http://schemas.microsoft.com/office/drawing/2014/main" id="{04278993-229B-4587-B4C6-2D911FDCF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" y="3595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9496" name="Oval 33">
              <a:extLst>
                <a:ext uri="{FF2B5EF4-FFF2-40B4-BE49-F238E27FC236}">
                  <a16:creationId xmlns:a16="http://schemas.microsoft.com/office/drawing/2014/main" id="{6A0146E3-1A54-4714-BED7-B5AB32A00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" y="3379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9497" name="Oval 34">
              <a:extLst>
                <a:ext uri="{FF2B5EF4-FFF2-40B4-BE49-F238E27FC236}">
                  <a16:creationId xmlns:a16="http://schemas.microsoft.com/office/drawing/2014/main" id="{9E6A21C1-7F8C-48D6-A5DE-A0BD8874C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3163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/>
            </a:p>
          </p:txBody>
        </p:sp>
        <p:sp>
          <p:nvSpPr>
            <p:cNvPr id="19498" name="Line 35">
              <a:extLst>
                <a:ext uri="{FF2B5EF4-FFF2-40B4-BE49-F238E27FC236}">
                  <a16:creationId xmlns:a16="http://schemas.microsoft.com/office/drawing/2014/main" id="{09C91C45-0C28-47F0-B03C-69D1C098008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856" y="3359"/>
              <a:ext cx="0" cy="1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99" name="Text Box 36">
              <a:extLst>
                <a:ext uri="{FF2B5EF4-FFF2-40B4-BE49-F238E27FC236}">
                  <a16:creationId xmlns:a16="http://schemas.microsoft.com/office/drawing/2014/main" id="{28B6E858-8CEB-44AE-A1EA-6E8FDF6CCA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" y="2790"/>
              <a:ext cx="49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i="1"/>
                <a:t>v</a:t>
              </a:r>
              <a:r>
                <a:rPr lang="fr-FR" altLang="it-IT" sz="1200"/>
                <a:t>(</a:t>
              </a:r>
              <a:r>
                <a:rPr lang="fr-FR" altLang="it-IT" sz="1200" i="1"/>
                <a:t>t</a:t>
              </a:r>
              <a:r>
                <a:rPr lang="fr-FR" altLang="it-IT" sz="1200"/>
                <a:t>) [V]</a:t>
              </a:r>
              <a:endParaRPr lang="fr-FR" altLang="it-IT" sz="1800"/>
            </a:p>
          </p:txBody>
        </p:sp>
        <p:sp>
          <p:nvSpPr>
            <p:cNvPr id="19500" name="Text Box 37">
              <a:extLst>
                <a:ext uri="{FF2B5EF4-FFF2-40B4-BE49-F238E27FC236}">
                  <a16:creationId xmlns:a16="http://schemas.microsoft.com/office/drawing/2014/main" id="{0D911EB4-2187-4DB9-BFE0-FBFE857819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" y="3975"/>
              <a:ext cx="159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i="1"/>
                <a:t>t </a:t>
              </a:r>
              <a:endParaRPr lang="fr-FR" altLang="it-IT" sz="1800"/>
            </a:p>
          </p:txBody>
        </p:sp>
        <p:sp>
          <p:nvSpPr>
            <p:cNvPr id="19501" name="Text Box 38">
              <a:extLst>
                <a:ext uri="{FF2B5EF4-FFF2-40B4-BE49-F238E27FC236}">
                  <a16:creationId xmlns:a16="http://schemas.microsoft.com/office/drawing/2014/main" id="{2E0513AB-27B0-4292-B492-6645ED471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748"/>
              <a:ext cx="312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00</a:t>
              </a:r>
              <a:endParaRPr lang="fr-FR" altLang="it-IT" sz="1800"/>
            </a:p>
          </p:txBody>
        </p:sp>
        <p:sp>
          <p:nvSpPr>
            <p:cNvPr id="19502" name="Text Box 39">
              <a:extLst>
                <a:ext uri="{FF2B5EF4-FFF2-40B4-BE49-F238E27FC236}">
                  <a16:creationId xmlns:a16="http://schemas.microsoft.com/office/drawing/2014/main" id="{661DD410-3479-4AB0-B950-49517693B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533"/>
              <a:ext cx="31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01</a:t>
              </a:r>
              <a:endParaRPr lang="fr-FR" altLang="it-IT" sz="1800"/>
            </a:p>
          </p:txBody>
        </p:sp>
        <p:sp>
          <p:nvSpPr>
            <p:cNvPr id="19503" name="Text Box 40">
              <a:extLst>
                <a:ext uri="{FF2B5EF4-FFF2-40B4-BE49-F238E27FC236}">
                  <a16:creationId xmlns:a16="http://schemas.microsoft.com/office/drawing/2014/main" id="{8CFBCCB4-5FFC-4022-AE8C-7EC2C0B71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317"/>
              <a:ext cx="31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10</a:t>
              </a:r>
              <a:endParaRPr lang="fr-FR" altLang="it-IT" sz="1800"/>
            </a:p>
          </p:txBody>
        </p:sp>
        <p:sp>
          <p:nvSpPr>
            <p:cNvPr id="19504" name="Text Box 41">
              <a:extLst>
                <a:ext uri="{FF2B5EF4-FFF2-40B4-BE49-F238E27FC236}">
                  <a16:creationId xmlns:a16="http://schemas.microsoft.com/office/drawing/2014/main" id="{ADD8E379-6593-4066-A2E4-811EB772AF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101"/>
              <a:ext cx="31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11</a:t>
              </a:r>
              <a:endParaRPr lang="fr-FR" altLang="it-IT" sz="1800"/>
            </a:p>
          </p:txBody>
        </p:sp>
        <p:sp>
          <p:nvSpPr>
            <p:cNvPr id="19505" name="Text Box 42">
              <a:extLst>
                <a:ext uri="{FF2B5EF4-FFF2-40B4-BE49-F238E27FC236}">
                  <a16:creationId xmlns:a16="http://schemas.microsoft.com/office/drawing/2014/main" id="{9A7F6828-C1ED-48F4-96B8-93C469E4F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3639"/>
              <a:ext cx="246" cy="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1</a:t>
              </a:r>
              <a:endParaRPr lang="fr-FR" altLang="it-IT" sz="1800"/>
            </a:p>
          </p:txBody>
        </p:sp>
        <p:sp>
          <p:nvSpPr>
            <p:cNvPr id="19506" name="Text Box 43">
              <a:extLst>
                <a:ext uri="{FF2B5EF4-FFF2-40B4-BE49-F238E27FC236}">
                  <a16:creationId xmlns:a16="http://schemas.microsoft.com/office/drawing/2014/main" id="{512C2CF1-57FE-4A84-803B-5135502BAC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3418"/>
              <a:ext cx="246" cy="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2</a:t>
              </a:r>
              <a:endParaRPr lang="fr-FR" altLang="it-IT" sz="1800"/>
            </a:p>
          </p:txBody>
        </p:sp>
        <p:sp>
          <p:nvSpPr>
            <p:cNvPr id="19507" name="Text Box 44">
              <a:extLst>
                <a:ext uri="{FF2B5EF4-FFF2-40B4-BE49-F238E27FC236}">
                  <a16:creationId xmlns:a16="http://schemas.microsoft.com/office/drawing/2014/main" id="{4D9FE90A-A71D-4C42-B91F-879522C2E1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3197"/>
              <a:ext cx="246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3</a:t>
              </a:r>
              <a:endParaRPr lang="fr-FR" altLang="it-IT" sz="1800"/>
            </a:p>
          </p:txBody>
        </p:sp>
        <p:sp>
          <p:nvSpPr>
            <p:cNvPr id="19508" name="Text Box 45">
              <a:extLst>
                <a:ext uri="{FF2B5EF4-FFF2-40B4-BE49-F238E27FC236}">
                  <a16:creationId xmlns:a16="http://schemas.microsoft.com/office/drawing/2014/main" id="{68580F96-0635-4728-A3EA-CE712CC67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2981"/>
              <a:ext cx="246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4</a:t>
              </a:r>
              <a:endParaRPr lang="fr-FR" altLang="it-IT" sz="1800"/>
            </a:p>
          </p:txBody>
        </p:sp>
        <p:sp>
          <p:nvSpPr>
            <p:cNvPr id="19509" name="Text Box 46">
              <a:extLst>
                <a:ext uri="{FF2B5EF4-FFF2-40B4-BE49-F238E27FC236}">
                  <a16:creationId xmlns:a16="http://schemas.microsoft.com/office/drawing/2014/main" id="{582DB875-3F04-4C0C-A02F-229E83EED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3943"/>
              <a:ext cx="192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/>
                <a:t>0</a:t>
              </a:r>
              <a:endParaRPr lang="fr-FR" altLang="it-IT" sz="1800"/>
            </a:p>
          </p:txBody>
        </p:sp>
        <p:sp>
          <p:nvSpPr>
            <p:cNvPr id="19510" name="Freeform 47">
              <a:extLst>
                <a:ext uri="{FF2B5EF4-FFF2-40B4-BE49-F238E27FC236}">
                  <a16:creationId xmlns:a16="http://schemas.microsoft.com/office/drawing/2014/main" id="{BB434B97-6DD9-4ED6-9CFC-BDB9CF87D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" y="3749"/>
              <a:ext cx="168" cy="301"/>
            </a:xfrm>
            <a:custGeom>
              <a:avLst/>
              <a:gdLst>
                <a:gd name="T0" fmla="*/ 2 w 419"/>
                <a:gd name="T1" fmla="*/ 3 h 752"/>
                <a:gd name="T2" fmla="*/ 0 w 419"/>
                <a:gd name="T3" fmla="*/ 2 h 752"/>
                <a:gd name="T4" fmla="*/ 2 w 419"/>
                <a:gd name="T5" fmla="*/ 0 h 7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9" h="752">
                  <a:moveTo>
                    <a:pt x="419" y="752"/>
                  </a:moveTo>
                  <a:cubicBezTo>
                    <a:pt x="223" y="622"/>
                    <a:pt x="28" y="493"/>
                    <a:pt x="14" y="368"/>
                  </a:cubicBezTo>
                  <a:cubicBezTo>
                    <a:pt x="0" y="243"/>
                    <a:pt x="167" y="121"/>
                    <a:pt x="334" y="0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/>
              <a:tailEnd type="arrow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11" name="Text Box 48">
              <a:extLst>
                <a:ext uri="{FF2B5EF4-FFF2-40B4-BE49-F238E27FC236}">
                  <a16:creationId xmlns:a16="http://schemas.microsoft.com/office/drawing/2014/main" id="{52853F09-FD3C-4544-B216-CAB0A1B91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9" y="2660"/>
              <a:ext cx="453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000" i="1"/>
                <a:t>valori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000" i="1"/>
                <a:t>digitali</a:t>
              </a:r>
              <a:endParaRPr lang="fr-FR" altLang="it-IT" sz="1800"/>
            </a:p>
          </p:txBody>
        </p:sp>
        <p:sp>
          <p:nvSpPr>
            <p:cNvPr id="19512" name="Line 49">
              <a:extLst>
                <a:ext uri="{FF2B5EF4-FFF2-40B4-BE49-F238E27FC236}">
                  <a16:creationId xmlns:a16="http://schemas.microsoft.com/office/drawing/2014/main" id="{0E2A0C1B-A7B2-4624-B603-11E220ACEA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3" y="2918"/>
              <a:ext cx="1" cy="14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arrow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513" name="Text Box 80">
              <a:extLst>
                <a:ext uri="{FF2B5EF4-FFF2-40B4-BE49-F238E27FC236}">
                  <a16:creationId xmlns:a16="http://schemas.microsoft.com/office/drawing/2014/main" id="{56C26813-7337-45F2-9A7A-417A35210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" y="4020"/>
              <a:ext cx="1103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000" i="1"/>
                <a:t>segnale campionato</a:t>
              </a:r>
              <a:endParaRPr lang="fr-FR" altLang="it-IT" sz="1800"/>
            </a:p>
          </p:txBody>
        </p:sp>
      </p:grpSp>
      <p:sp>
        <p:nvSpPr>
          <p:cNvPr id="191571" name="Text Box 83">
            <a:extLst>
              <a:ext uri="{FF2B5EF4-FFF2-40B4-BE49-F238E27FC236}">
                <a16:creationId xmlns:a16="http://schemas.microsoft.com/office/drawing/2014/main" id="{83D36945-8465-4F96-8E07-8ED4FCABB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" y="4776788"/>
            <a:ext cx="2227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/>
              <a:t>segnale analogico</a:t>
            </a:r>
            <a:endParaRPr lang="fr-FR" altLang="it-IT" sz="1800" i="1"/>
          </a:p>
        </p:txBody>
      </p:sp>
      <p:sp>
        <p:nvSpPr>
          <p:cNvPr id="191573" name="Text Box 85">
            <a:extLst>
              <a:ext uri="{FF2B5EF4-FFF2-40B4-BE49-F238E27FC236}">
                <a16:creationId xmlns:a16="http://schemas.microsoft.com/office/drawing/2014/main" id="{78542503-2178-4B00-81E8-E2822A30A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" y="4778375"/>
            <a:ext cx="2476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/>
              <a:t>segnale campionato</a:t>
            </a:r>
            <a:endParaRPr lang="fr-FR" altLang="it-IT" sz="1800" i="1"/>
          </a:p>
        </p:txBody>
      </p:sp>
      <p:sp>
        <p:nvSpPr>
          <p:cNvPr id="191574" name="Text Box 86">
            <a:extLst>
              <a:ext uri="{FF2B5EF4-FFF2-40B4-BE49-F238E27FC236}">
                <a16:creationId xmlns:a16="http://schemas.microsoft.com/office/drawing/2014/main" id="{09DD8535-5B82-4CF5-82C8-69CF480C0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2009775"/>
            <a:ext cx="1214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>
                <a:solidFill>
                  <a:srgbClr val="00FF00"/>
                </a:solidFill>
              </a:rPr>
              <a:t>campioni</a:t>
            </a:r>
            <a:endParaRPr lang="fr-FR" altLang="it-IT" sz="1800" i="1">
              <a:solidFill>
                <a:srgbClr val="00FF00"/>
              </a:solidFill>
            </a:endParaRPr>
          </a:p>
        </p:txBody>
      </p:sp>
      <p:sp>
        <p:nvSpPr>
          <p:cNvPr id="191575" name="Line 87">
            <a:extLst>
              <a:ext uri="{FF2B5EF4-FFF2-40B4-BE49-F238E27FC236}">
                <a16:creationId xmlns:a16="http://schemas.microsoft.com/office/drawing/2014/main" id="{D1969BC9-8B54-4E58-B32A-3C8FFBE192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6375" y="2387600"/>
            <a:ext cx="681038" cy="201613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76" name="Line 88">
            <a:extLst>
              <a:ext uri="{FF2B5EF4-FFF2-40B4-BE49-F238E27FC236}">
                <a16:creationId xmlns:a16="http://schemas.microsoft.com/office/drawing/2014/main" id="{F5A4AACD-15B1-4BB9-8E75-149F16DCE6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84963" y="2387600"/>
            <a:ext cx="704850" cy="773113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77" name="Line 89">
            <a:extLst>
              <a:ext uri="{FF2B5EF4-FFF2-40B4-BE49-F238E27FC236}">
                <a16:creationId xmlns:a16="http://schemas.microsoft.com/office/drawing/2014/main" id="{5A7768C8-375C-468F-B5CF-7FBB4A25F2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50088" y="2387600"/>
            <a:ext cx="512762" cy="1546225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78" name="Line 90">
            <a:extLst>
              <a:ext uri="{FF2B5EF4-FFF2-40B4-BE49-F238E27FC236}">
                <a16:creationId xmlns:a16="http://schemas.microsoft.com/office/drawing/2014/main" id="{95A9190B-6E2F-49B1-B159-09D1A35EAB77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0488" y="2392363"/>
            <a:ext cx="196850" cy="715962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79" name="Line 91">
            <a:extLst>
              <a:ext uri="{FF2B5EF4-FFF2-40B4-BE49-F238E27FC236}">
                <a16:creationId xmlns:a16="http://schemas.microsoft.com/office/drawing/2014/main" id="{415BA470-C4CC-4054-9087-1BEC900A5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1788" y="2392363"/>
            <a:ext cx="350837" cy="833437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80" name="Text Box 92">
            <a:extLst>
              <a:ext uri="{FF2B5EF4-FFF2-40B4-BE49-F238E27FC236}">
                <a16:creationId xmlns:a16="http://schemas.microsoft.com/office/drawing/2014/main" id="{376559BD-6645-4E61-9DC2-97C6FF115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4329113"/>
            <a:ext cx="2066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>
                <a:solidFill>
                  <a:srgbClr val="FAA39A"/>
                </a:solidFill>
              </a:rPr>
              <a:t>ascisse discrete ma…</a:t>
            </a:r>
            <a:endParaRPr lang="fr-FR" altLang="it-IT" sz="1400">
              <a:solidFill>
                <a:srgbClr val="FAA39A"/>
              </a:solidFill>
            </a:endParaRPr>
          </a:p>
        </p:txBody>
      </p:sp>
      <p:sp>
        <p:nvSpPr>
          <p:cNvPr id="191581" name="Line 93">
            <a:extLst>
              <a:ext uri="{FF2B5EF4-FFF2-40B4-BE49-F238E27FC236}">
                <a16:creationId xmlns:a16="http://schemas.microsoft.com/office/drawing/2014/main" id="{649D0F41-D540-4B53-8C78-AAA6D221BC4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8700" y="3649663"/>
            <a:ext cx="7938" cy="644525"/>
          </a:xfrm>
          <a:prstGeom prst="line">
            <a:avLst/>
          </a:prstGeom>
          <a:noFill/>
          <a:ln w="22225">
            <a:solidFill>
              <a:srgbClr val="F3301B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82" name="Line 94">
            <a:extLst>
              <a:ext uri="{FF2B5EF4-FFF2-40B4-BE49-F238E27FC236}">
                <a16:creationId xmlns:a16="http://schemas.microsoft.com/office/drawing/2014/main" id="{8D25EB68-42EA-485D-9492-CB498D7F5A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62700" y="3643313"/>
            <a:ext cx="6350" cy="650875"/>
          </a:xfrm>
          <a:prstGeom prst="line">
            <a:avLst/>
          </a:prstGeom>
          <a:noFill/>
          <a:ln w="22225">
            <a:solidFill>
              <a:srgbClr val="F3301B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83" name="Text Box 95">
            <a:extLst>
              <a:ext uri="{FF2B5EF4-FFF2-40B4-BE49-F238E27FC236}">
                <a16:creationId xmlns:a16="http://schemas.microsoft.com/office/drawing/2014/main" id="{7248BBE8-1F0E-4067-BBD2-395165EC5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1388" y="1831975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>
                <a:solidFill>
                  <a:srgbClr val="FAA39A"/>
                </a:solidFill>
              </a:rPr>
              <a:t>ordinate continue</a:t>
            </a:r>
            <a:endParaRPr lang="fr-FR" altLang="it-IT" sz="1400">
              <a:solidFill>
                <a:srgbClr val="FAA39A"/>
              </a:solidFill>
            </a:endParaRPr>
          </a:p>
        </p:txBody>
      </p:sp>
      <p:grpSp>
        <p:nvGrpSpPr>
          <p:cNvPr id="191588" name="Group 100">
            <a:extLst>
              <a:ext uri="{FF2B5EF4-FFF2-40B4-BE49-F238E27FC236}">
                <a16:creationId xmlns:a16="http://schemas.microsoft.com/office/drawing/2014/main" id="{0E16371A-C894-41E2-A087-121E55ECC30E}"/>
              </a:ext>
            </a:extLst>
          </p:cNvPr>
          <p:cNvGrpSpPr>
            <a:grpSpLocks/>
          </p:cNvGrpSpPr>
          <p:nvPr/>
        </p:nvGrpSpPr>
        <p:grpSpPr bwMode="auto">
          <a:xfrm>
            <a:off x="5172075" y="2157413"/>
            <a:ext cx="1125538" cy="666750"/>
            <a:chOff x="3258" y="1359"/>
            <a:chExt cx="709" cy="420"/>
          </a:xfrm>
        </p:grpSpPr>
        <p:sp>
          <p:nvSpPr>
            <p:cNvPr id="19480" name="Line 96">
              <a:extLst>
                <a:ext uri="{FF2B5EF4-FFF2-40B4-BE49-F238E27FC236}">
                  <a16:creationId xmlns:a16="http://schemas.microsoft.com/office/drawing/2014/main" id="{FD9D6741-D621-4DB9-AF77-1A520D7267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1" y="1613"/>
              <a:ext cx="156" cy="4"/>
            </a:xfrm>
            <a:prstGeom prst="line">
              <a:avLst/>
            </a:prstGeom>
            <a:noFill/>
            <a:ln w="22225">
              <a:solidFill>
                <a:srgbClr val="F3301B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81" name="Line 97">
              <a:extLst>
                <a:ext uri="{FF2B5EF4-FFF2-40B4-BE49-F238E27FC236}">
                  <a16:creationId xmlns:a16="http://schemas.microsoft.com/office/drawing/2014/main" id="{14655440-3287-4864-B13A-8ABA46C14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1" y="1775"/>
              <a:ext cx="171" cy="4"/>
            </a:xfrm>
            <a:prstGeom prst="line">
              <a:avLst/>
            </a:prstGeom>
            <a:noFill/>
            <a:ln w="22225">
              <a:solidFill>
                <a:srgbClr val="F3301B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82" name="Freeform 98">
              <a:extLst>
                <a:ext uri="{FF2B5EF4-FFF2-40B4-BE49-F238E27FC236}">
                  <a16:creationId xmlns:a16="http://schemas.microsoft.com/office/drawing/2014/main" id="{F6A0EF5F-E626-477B-9CE0-293F0962B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" y="1369"/>
              <a:ext cx="382" cy="410"/>
            </a:xfrm>
            <a:custGeom>
              <a:avLst/>
              <a:gdLst>
                <a:gd name="T0" fmla="*/ 382 w 382"/>
                <a:gd name="T1" fmla="*/ 405 h 410"/>
                <a:gd name="T2" fmla="*/ 239 w 382"/>
                <a:gd name="T3" fmla="*/ 387 h 410"/>
                <a:gd name="T4" fmla="*/ 101 w 382"/>
                <a:gd name="T5" fmla="*/ 267 h 410"/>
                <a:gd name="T6" fmla="*/ 0 w 382"/>
                <a:gd name="T7" fmla="*/ 0 h 4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2" h="410">
                  <a:moveTo>
                    <a:pt x="382" y="405"/>
                  </a:moveTo>
                  <a:cubicBezTo>
                    <a:pt x="334" y="407"/>
                    <a:pt x="286" y="410"/>
                    <a:pt x="239" y="387"/>
                  </a:cubicBezTo>
                  <a:cubicBezTo>
                    <a:pt x="192" y="364"/>
                    <a:pt x="141" y="332"/>
                    <a:pt x="101" y="267"/>
                  </a:cubicBezTo>
                  <a:cubicBezTo>
                    <a:pt x="61" y="202"/>
                    <a:pt x="18" y="47"/>
                    <a:pt x="0" y="0"/>
                  </a:cubicBezTo>
                </a:path>
              </a:pathLst>
            </a:custGeom>
            <a:noFill/>
            <a:ln w="22225" cap="flat" cmpd="sng">
              <a:solidFill>
                <a:srgbClr val="F3301B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83" name="Freeform 99">
              <a:extLst>
                <a:ext uri="{FF2B5EF4-FFF2-40B4-BE49-F238E27FC236}">
                  <a16:creationId xmlns:a16="http://schemas.microsoft.com/office/drawing/2014/main" id="{462CF990-52E7-49E0-8384-B35204CA6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" y="1359"/>
              <a:ext cx="276" cy="262"/>
            </a:xfrm>
            <a:custGeom>
              <a:avLst/>
              <a:gdLst>
                <a:gd name="T0" fmla="*/ 276 w 276"/>
                <a:gd name="T1" fmla="*/ 258 h 262"/>
                <a:gd name="T2" fmla="*/ 161 w 276"/>
                <a:gd name="T3" fmla="*/ 249 h 262"/>
                <a:gd name="T4" fmla="*/ 51 w 276"/>
                <a:gd name="T5" fmla="*/ 180 h 262"/>
                <a:gd name="T6" fmla="*/ 14 w 276"/>
                <a:gd name="T7" fmla="*/ 83 h 262"/>
                <a:gd name="T8" fmla="*/ 0 w 276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6" h="262">
                  <a:moveTo>
                    <a:pt x="276" y="258"/>
                  </a:moveTo>
                  <a:cubicBezTo>
                    <a:pt x="237" y="260"/>
                    <a:pt x="199" y="262"/>
                    <a:pt x="161" y="249"/>
                  </a:cubicBezTo>
                  <a:cubicBezTo>
                    <a:pt x="123" y="236"/>
                    <a:pt x="75" y="208"/>
                    <a:pt x="51" y="180"/>
                  </a:cubicBezTo>
                  <a:cubicBezTo>
                    <a:pt x="27" y="152"/>
                    <a:pt x="22" y="113"/>
                    <a:pt x="14" y="83"/>
                  </a:cubicBezTo>
                  <a:cubicBezTo>
                    <a:pt x="6" y="53"/>
                    <a:pt x="4" y="14"/>
                    <a:pt x="0" y="0"/>
                  </a:cubicBezTo>
                </a:path>
              </a:pathLst>
            </a:custGeom>
            <a:noFill/>
            <a:ln w="22225" cap="flat" cmpd="sng">
              <a:solidFill>
                <a:srgbClr val="F3301B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91589" name="Text Box 101">
            <a:extLst>
              <a:ext uri="{FF2B5EF4-FFF2-40B4-BE49-F238E27FC236}">
                <a16:creationId xmlns:a16="http://schemas.microsoft.com/office/drawing/2014/main" id="{F2A7ADA0-9EAA-4AD2-8B25-2672019A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5789613"/>
            <a:ext cx="6791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AA39A"/>
                </a:solidFill>
              </a:rPr>
              <a:t>Digitalizzare</a:t>
            </a:r>
            <a:r>
              <a:rPr lang="it-IT" altLang="it-IT" sz="1800"/>
              <a:t> un segnale = </a:t>
            </a:r>
            <a:r>
              <a:rPr lang="it-IT" altLang="it-IT" sz="1800">
                <a:solidFill>
                  <a:srgbClr val="FAA39A"/>
                </a:solidFill>
              </a:rPr>
              <a:t>discretizzare</a:t>
            </a:r>
            <a:r>
              <a:rPr lang="it-IT" altLang="it-IT" sz="1800"/>
              <a:t> anche le ordinate</a:t>
            </a:r>
            <a:endParaRPr lang="fr-FR" altLang="it-IT" sz="1800"/>
          </a:p>
        </p:txBody>
      </p:sp>
      <p:sp>
        <p:nvSpPr>
          <p:cNvPr id="191590" name="AutoShape 102">
            <a:extLst>
              <a:ext uri="{FF2B5EF4-FFF2-40B4-BE49-F238E27FC236}">
                <a16:creationId xmlns:a16="http://schemas.microsoft.com/office/drawing/2014/main" id="{DB733FB3-93A0-4F2B-8EE6-4322D665C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400" y="3108325"/>
            <a:ext cx="774700" cy="409575"/>
          </a:xfrm>
          <a:prstGeom prst="rightArrow">
            <a:avLst>
              <a:gd name="adj1" fmla="val 50000"/>
              <a:gd name="adj2" fmla="val 47287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1591" name="Text Box 103">
            <a:extLst>
              <a:ext uri="{FF2B5EF4-FFF2-40B4-BE49-F238E27FC236}">
                <a16:creationId xmlns:a16="http://schemas.microsoft.com/office/drawing/2014/main" id="{D0CD736E-D610-4813-80D9-02CFEC697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900" y="4772025"/>
            <a:ext cx="1984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i="1"/>
              <a:t>segnale digitale</a:t>
            </a:r>
            <a:endParaRPr lang="fr-FR" altLang="it-IT" sz="1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1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91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4" dur="500"/>
                                        <p:tgtEl>
                                          <p:spTgt spid="19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7" dur="500"/>
                                        <p:tgtEl>
                                          <p:spTgt spid="19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19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915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915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1915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1915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16 -0.00116 C -0.15052 -0.02106 -0.24652 -0.04049 -0.30173 -0.09 C -0.35711 -0.13952 -0.38211 -0.24734 -0.38663 -0.29847 C -0.39114 -0.34938 -0.37725 -0.3776 -0.32916 -0.39611 C -0.28073 -0.41439 -0.18889 -0.41162 -0.0967 -0.40884 " pathEditMode="relative" rAng="0" ptsTypes="aaaaA">
                                      <p:cBhvr>
                                        <p:cTn id="140" dur="2000" fill="hold"/>
                                        <p:tgtEl>
                                          <p:spTgt spid="191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8" y="-20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1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91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9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1915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1915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19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191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191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191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191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1915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191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1915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191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191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191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191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191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191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191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9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19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19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19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71" grpId="0"/>
      <p:bldP spid="191573" grpId="0"/>
      <p:bldP spid="191574" grpId="0"/>
      <p:bldP spid="191574" grpId="1"/>
      <p:bldP spid="191580" grpId="0"/>
      <p:bldP spid="191580" grpId="1"/>
      <p:bldP spid="191580" grpId="2"/>
      <p:bldP spid="191583" grpId="0"/>
      <p:bldP spid="191583" grpId="1"/>
      <p:bldP spid="191589" grpId="0"/>
      <p:bldP spid="1915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53" name="Rectangle 69">
            <a:extLst>
              <a:ext uri="{FF2B5EF4-FFF2-40B4-BE49-F238E27FC236}">
                <a16:creationId xmlns:a16="http://schemas.microsoft.com/office/drawing/2014/main" id="{91B42EB9-5EC6-48C1-B8FA-FD9B04FAC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4000">
                <a:solidFill>
                  <a:srgbClr val="F3301B"/>
                </a:solidFill>
              </a:rPr>
              <a:t>Perché digitalizzare un segnale?</a:t>
            </a:r>
            <a:endParaRPr lang="fr-FR" altLang="it-IT" sz="4000">
              <a:solidFill>
                <a:srgbClr val="F3301B"/>
              </a:solidFill>
            </a:endParaRPr>
          </a:p>
        </p:txBody>
      </p:sp>
      <p:sp>
        <p:nvSpPr>
          <p:cNvPr id="195654" name="Text Box 70">
            <a:extLst>
              <a:ext uri="{FF2B5EF4-FFF2-40B4-BE49-F238E27FC236}">
                <a16:creationId xmlns:a16="http://schemas.microsoft.com/office/drawing/2014/main" id="{838DF87E-2787-419E-AF98-22BD6AF5E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338" y="3149600"/>
            <a:ext cx="45545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3301B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/>
              <a:t>Elaborazione del segnale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/>
              <a:t>conveniente</a:t>
            </a:r>
          </a:p>
        </p:txBody>
      </p:sp>
      <p:sp>
        <p:nvSpPr>
          <p:cNvPr id="195655" name="Text Box 71">
            <a:extLst>
              <a:ext uri="{FF2B5EF4-FFF2-40B4-BE49-F238E27FC236}">
                <a16:creationId xmlns:a16="http://schemas.microsoft.com/office/drawing/2014/main" id="{2698E63F-C0A2-4CD9-9B97-B59972820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963" y="5153025"/>
            <a:ext cx="3048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66FF"/>
                </a:solidFill>
              </a:rPr>
              <a:t>progressi fatti nel campo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66FF"/>
                </a:solidFill>
              </a:rPr>
              <a:t>della progettazione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66FF"/>
                </a:solidFill>
              </a:rPr>
              <a:t>dei circuiti digitali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it-IT" sz="1800">
              <a:solidFill>
                <a:srgbClr val="FF66FF"/>
              </a:solidFill>
            </a:endParaRPr>
          </a:p>
        </p:txBody>
      </p:sp>
      <p:sp>
        <p:nvSpPr>
          <p:cNvPr id="195656" name="Text Box 72">
            <a:extLst>
              <a:ext uri="{FF2B5EF4-FFF2-40B4-BE49-F238E27FC236}">
                <a16:creationId xmlns:a16="http://schemas.microsoft.com/office/drawing/2014/main" id="{EF9498E7-D54A-419D-B3FE-BBD085F80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4343400"/>
            <a:ext cx="15843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“</a:t>
            </a:r>
            <a:r>
              <a:rPr lang="it-IT" altLang="it-IT" sz="1800">
                <a:solidFill>
                  <a:srgbClr val="00FF00"/>
                </a:solidFill>
              </a:rPr>
              <a:t>lettura” più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00FF00"/>
                </a:solidFill>
              </a:rPr>
              <a:t>agevole</a:t>
            </a:r>
            <a:endParaRPr lang="fr-FR" altLang="it-IT" sz="1800">
              <a:solidFill>
                <a:srgbClr val="00FF00"/>
              </a:solidFill>
            </a:endParaRPr>
          </a:p>
        </p:txBody>
      </p:sp>
      <p:sp>
        <p:nvSpPr>
          <p:cNvPr id="195657" name="Text Box 73">
            <a:extLst>
              <a:ext uri="{FF2B5EF4-FFF2-40B4-BE49-F238E27FC236}">
                <a16:creationId xmlns:a16="http://schemas.microsoft.com/office/drawing/2014/main" id="{A37E718B-63CD-438C-83D4-ACDC7DAE4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763" y="4629150"/>
            <a:ext cx="185261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66FFFF"/>
                </a:solidFill>
              </a:rPr>
              <a:t>diffusione dei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66FFFF"/>
                </a:solidFill>
              </a:rPr>
              <a:t>computer 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66FFFF"/>
                </a:solidFill>
              </a:rPr>
              <a:t>di sistemi di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66FFFF"/>
                </a:solidFill>
              </a:rPr>
              <a:t>elaborazione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66FFFF"/>
                </a:solidFill>
              </a:rPr>
              <a:t>digitale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66FFFF"/>
                </a:solidFill>
              </a:rPr>
              <a:t>programmabili</a:t>
            </a:r>
            <a:endParaRPr lang="fr-FR" altLang="it-IT" sz="1800">
              <a:solidFill>
                <a:srgbClr val="66FFFF"/>
              </a:solidFill>
            </a:endParaRPr>
          </a:p>
        </p:txBody>
      </p:sp>
      <p:sp>
        <p:nvSpPr>
          <p:cNvPr id="195658" name="Text Box 74">
            <a:extLst>
              <a:ext uri="{FF2B5EF4-FFF2-40B4-BE49-F238E27FC236}">
                <a16:creationId xmlns:a16="http://schemas.microsoft.com/office/drawing/2014/main" id="{21D3B4CA-8570-49CE-A1BF-2A94014E8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5" y="3303588"/>
            <a:ext cx="13001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9933"/>
                </a:solidFill>
              </a:rPr>
              <a:t>immunità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9933"/>
                </a:solidFill>
              </a:rPr>
              <a:t>al rumore</a:t>
            </a:r>
            <a:endParaRPr lang="fr-FR" altLang="it-IT" sz="1800">
              <a:solidFill>
                <a:srgbClr val="FF9933"/>
              </a:solidFill>
            </a:endParaRPr>
          </a:p>
        </p:txBody>
      </p:sp>
      <p:sp>
        <p:nvSpPr>
          <p:cNvPr id="195659" name="Text Box 75">
            <a:extLst>
              <a:ext uri="{FF2B5EF4-FFF2-40B4-BE49-F238E27FC236}">
                <a16:creationId xmlns:a16="http://schemas.microsoft.com/office/drawing/2014/main" id="{F6159599-AFD2-45AF-BA74-9E028CEF3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2308225"/>
            <a:ext cx="1535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FF00"/>
                </a:solidFill>
              </a:rPr>
              <a:t>complessità</a:t>
            </a:r>
            <a:endParaRPr lang="fr-FR" altLang="it-IT" sz="1800">
              <a:solidFill>
                <a:srgbClr val="FFFF00"/>
              </a:solidFill>
            </a:endParaRPr>
          </a:p>
        </p:txBody>
      </p:sp>
      <p:sp>
        <p:nvSpPr>
          <p:cNvPr id="195660" name="Text Box 76">
            <a:extLst>
              <a:ext uri="{FF2B5EF4-FFF2-40B4-BE49-F238E27FC236}">
                <a16:creationId xmlns:a16="http://schemas.microsoft.com/office/drawing/2014/main" id="{B84B90DC-691E-4493-BFEB-51FC836AD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811338"/>
            <a:ext cx="13160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0066FF"/>
                </a:solidFill>
              </a:rPr>
              <a:t>versatilità</a:t>
            </a:r>
            <a:endParaRPr lang="fr-FR" altLang="it-IT" sz="1800">
              <a:solidFill>
                <a:srgbClr val="0066FF"/>
              </a:solidFill>
            </a:endParaRPr>
          </a:p>
        </p:txBody>
      </p:sp>
      <p:sp>
        <p:nvSpPr>
          <p:cNvPr id="195661" name="Text Box 77">
            <a:extLst>
              <a:ext uri="{FF2B5EF4-FFF2-40B4-BE49-F238E27FC236}">
                <a16:creationId xmlns:a16="http://schemas.microsoft.com/office/drawing/2014/main" id="{A939ED8E-5659-48F5-898A-17CC0729F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2046288"/>
            <a:ext cx="22383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4A1F"/>
                </a:solidFill>
              </a:rPr>
              <a:t>standardizzazione</a:t>
            </a:r>
            <a:endParaRPr lang="fr-FR" altLang="it-IT" sz="1800">
              <a:solidFill>
                <a:srgbClr val="FF4A1F"/>
              </a:solidFill>
            </a:endParaRPr>
          </a:p>
        </p:txBody>
      </p:sp>
      <p:sp>
        <p:nvSpPr>
          <p:cNvPr id="195662" name="Oval 78">
            <a:extLst>
              <a:ext uri="{FF2B5EF4-FFF2-40B4-BE49-F238E27FC236}">
                <a16:creationId xmlns:a16="http://schemas.microsoft.com/office/drawing/2014/main" id="{A59F4FE6-88CD-46C9-BAAC-E9BFACF9D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4241800"/>
            <a:ext cx="1793875" cy="790575"/>
          </a:xfrm>
          <a:prstGeom prst="ellipse">
            <a:avLst/>
          </a:prstGeom>
          <a:noFill/>
          <a:ln w="22225" algn="ctr">
            <a:solidFill>
              <a:srgbClr val="00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63" name="Oval 79">
            <a:extLst>
              <a:ext uri="{FF2B5EF4-FFF2-40B4-BE49-F238E27FC236}">
                <a16:creationId xmlns:a16="http://schemas.microsoft.com/office/drawing/2014/main" id="{08D916F9-1088-4C1C-996F-4AE890CA5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991100"/>
            <a:ext cx="3513138" cy="1163638"/>
          </a:xfrm>
          <a:prstGeom prst="ellipse">
            <a:avLst/>
          </a:prstGeom>
          <a:noFill/>
          <a:ln w="22225" algn="ctr">
            <a:solidFill>
              <a:srgbClr val="FF66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64" name="Line 80">
            <a:extLst>
              <a:ext uri="{FF2B5EF4-FFF2-40B4-BE49-F238E27FC236}">
                <a16:creationId xmlns:a16="http://schemas.microsoft.com/office/drawing/2014/main" id="{8D45A6C9-0057-4351-B977-4583ECA3CD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19263" y="3906838"/>
            <a:ext cx="774700" cy="379412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5665" name="Line 81">
            <a:extLst>
              <a:ext uri="{FF2B5EF4-FFF2-40B4-BE49-F238E27FC236}">
                <a16:creationId xmlns:a16="http://schemas.microsoft.com/office/drawing/2014/main" id="{3102B913-EA5A-4E3C-A3CC-FCACC44403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2513" y="4075113"/>
            <a:ext cx="138112" cy="884237"/>
          </a:xfrm>
          <a:prstGeom prst="line">
            <a:avLst/>
          </a:prstGeom>
          <a:noFill/>
          <a:ln w="22225">
            <a:solidFill>
              <a:srgbClr val="FF66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5666" name="Oval 82">
            <a:extLst>
              <a:ext uri="{FF2B5EF4-FFF2-40B4-BE49-F238E27FC236}">
                <a16:creationId xmlns:a16="http://schemas.microsoft.com/office/drawing/2014/main" id="{DE2F068D-F449-4ACD-A6B2-AC9915EC3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445000"/>
            <a:ext cx="2759075" cy="2205038"/>
          </a:xfrm>
          <a:prstGeom prst="ellipse">
            <a:avLst/>
          </a:prstGeom>
          <a:noFill/>
          <a:ln w="22225" algn="ctr">
            <a:solidFill>
              <a:srgbClr val="66FF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67" name="Line 83">
            <a:extLst>
              <a:ext uri="{FF2B5EF4-FFF2-40B4-BE49-F238E27FC236}">
                <a16:creationId xmlns:a16="http://schemas.microsoft.com/office/drawing/2014/main" id="{91F635BB-C3AA-46E2-94F9-DF590A625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2450" y="4002088"/>
            <a:ext cx="739775" cy="620712"/>
          </a:xfrm>
          <a:prstGeom prst="line">
            <a:avLst/>
          </a:prstGeom>
          <a:noFill/>
          <a:ln w="22225">
            <a:solidFill>
              <a:srgbClr val="66FF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5668" name="Oval 84">
            <a:extLst>
              <a:ext uri="{FF2B5EF4-FFF2-40B4-BE49-F238E27FC236}">
                <a16:creationId xmlns:a16="http://schemas.microsoft.com/office/drawing/2014/main" id="{16E04146-61F0-4F41-9041-82D27612C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8363" y="3170238"/>
            <a:ext cx="1795462" cy="942975"/>
          </a:xfrm>
          <a:prstGeom prst="ellipse">
            <a:avLst/>
          </a:prstGeom>
          <a:noFill/>
          <a:ln w="22225" algn="ctr">
            <a:solidFill>
              <a:srgbClr val="FF9933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69" name="Line 85">
            <a:extLst>
              <a:ext uri="{FF2B5EF4-FFF2-40B4-BE49-F238E27FC236}">
                <a16:creationId xmlns:a16="http://schemas.microsoft.com/office/drawing/2014/main" id="{36CEC0BC-600B-401E-A58D-B1FC1FFC6A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0038" y="3497263"/>
            <a:ext cx="519112" cy="87312"/>
          </a:xfrm>
          <a:prstGeom prst="line">
            <a:avLst/>
          </a:prstGeom>
          <a:noFill/>
          <a:ln w="22225">
            <a:solidFill>
              <a:srgbClr val="FF9933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5670" name="Oval 86">
            <a:extLst>
              <a:ext uri="{FF2B5EF4-FFF2-40B4-BE49-F238E27FC236}">
                <a16:creationId xmlns:a16="http://schemas.microsoft.com/office/drawing/2014/main" id="{3CDF98FB-1538-49E2-9AE1-3E639FDC9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063" y="1665288"/>
            <a:ext cx="2686050" cy="1163637"/>
          </a:xfrm>
          <a:prstGeom prst="ellipse">
            <a:avLst/>
          </a:prstGeom>
          <a:noFill/>
          <a:ln w="22225" algn="ctr">
            <a:solidFill>
              <a:srgbClr val="FF4A1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71" name="Line 87">
            <a:extLst>
              <a:ext uri="{FF2B5EF4-FFF2-40B4-BE49-F238E27FC236}">
                <a16:creationId xmlns:a16="http://schemas.microsoft.com/office/drawing/2014/main" id="{7A9B8EC4-47E0-412F-8214-F9C0298C3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51488" y="2597150"/>
            <a:ext cx="615950" cy="511175"/>
          </a:xfrm>
          <a:prstGeom prst="line">
            <a:avLst/>
          </a:prstGeom>
          <a:noFill/>
          <a:ln w="22225">
            <a:solidFill>
              <a:srgbClr val="FF4A1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5672" name="Oval 88">
            <a:extLst>
              <a:ext uri="{FF2B5EF4-FFF2-40B4-BE49-F238E27FC236}">
                <a16:creationId xmlns:a16="http://schemas.microsoft.com/office/drawing/2014/main" id="{304CD6D0-B80C-4D97-BA38-0579D8848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1025" y="1712913"/>
            <a:ext cx="1633538" cy="592137"/>
          </a:xfrm>
          <a:prstGeom prst="ellipse">
            <a:avLst/>
          </a:prstGeom>
          <a:noFill/>
          <a:ln w="22225" algn="ctr">
            <a:solidFill>
              <a:srgbClr val="0066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73" name="Line 89">
            <a:extLst>
              <a:ext uri="{FF2B5EF4-FFF2-40B4-BE49-F238E27FC236}">
                <a16:creationId xmlns:a16="http://schemas.microsoft.com/office/drawing/2014/main" id="{7783D65D-89D8-4401-8651-61BE009BA72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90963" y="2325688"/>
            <a:ext cx="22225" cy="790575"/>
          </a:xfrm>
          <a:prstGeom prst="line">
            <a:avLst/>
          </a:prstGeom>
          <a:noFill/>
          <a:ln w="22225">
            <a:solidFill>
              <a:srgbClr val="0066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5674" name="Oval 90">
            <a:extLst>
              <a:ext uri="{FF2B5EF4-FFF2-40B4-BE49-F238E27FC236}">
                <a16:creationId xmlns:a16="http://schemas.microsoft.com/office/drawing/2014/main" id="{3ADAD7DE-2F47-4E42-923F-171DC4A81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" y="2214563"/>
            <a:ext cx="1685925" cy="614362"/>
          </a:xfrm>
          <a:prstGeom prst="ellipse">
            <a:avLst/>
          </a:prstGeom>
          <a:noFill/>
          <a:ln w="22225" algn="ctr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5675" name="Line 91">
            <a:extLst>
              <a:ext uri="{FF2B5EF4-FFF2-40B4-BE49-F238E27FC236}">
                <a16:creationId xmlns:a16="http://schemas.microsoft.com/office/drawing/2014/main" id="{3E8FBDCD-0F78-4096-871C-37214E4736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79600" y="2720975"/>
            <a:ext cx="855663" cy="387350"/>
          </a:xfrm>
          <a:prstGeom prst="line">
            <a:avLst/>
          </a:prstGeom>
          <a:noFill/>
          <a:ln w="22225">
            <a:solidFill>
              <a:srgbClr val="FF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195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195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5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95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fill="hold"/>
                                        <p:tgtEl>
                                          <p:spTgt spid="195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95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95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95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5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56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5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5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56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5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5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56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5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5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56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5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5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5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56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5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5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5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56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5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5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5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5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5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5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5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5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5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5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5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5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5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5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5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56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5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5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56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5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5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56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5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5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56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5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5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56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5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5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95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956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5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5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56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5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5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956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5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5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56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95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5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956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9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5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95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956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655" grpId="0"/>
      <p:bldP spid="195656" grpId="0"/>
      <p:bldP spid="195657" grpId="0"/>
      <p:bldP spid="195658" grpId="0"/>
      <p:bldP spid="195659" grpId="0"/>
      <p:bldP spid="195660" grpId="0"/>
      <p:bldP spid="1956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6" name="Rectangle 4">
            <a:extLst>
              <a:ext uri="{FF2B5EF4-FFF2-40B4-BE49-F238E27FC236}">
                <a16:creationId xmlns:a16="http://schemas.microsoft.com/office/drawing/2014/main" id="{BB4A85B8-2E7B-4157-9A8D-005DFA133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4000">
                <a:solidFill>
                  <a:srgbClr val="F3301B"/>
                </a:solidFill>
              </a:rPr>
              <a:t>Amplificatori</a:t>
            </a:r>
            <a:endParaRPr lang="fr-FR" altLang="it-IT" sz="4000">
              <a:solidFill>
                <a:srgbClr val="F3301B"/>
              </a:solidFill>
            </a:endParaRPr>
          </a:p>
        </p:txBody>
      </p:sp>
      <p:sp>
        <p:nvSpPr>
          <p:cNvPr id="21507" name="Text Box 5">
            <a:extLst>
              <a:ext uri="{FF2B5EF4-FFF2-40B4-BE49-F238E27FC236}">
                <a16:creationId xmlns:a16="http://schemas.microsoft.com/office/drawing/2014/main" id="{BBE37A01-677D-418C-B651-81C9BEE3C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1552575"/>
            <a:ext cx="775811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/>
              <a:t> segnali in uscita dai trasduttori troppo “piccoli” (</a:t>
            </a:r>
            <a:r>
              <a:rPr lang="it-IT" altLang="it-IT" sz="1800">
                <a:latin typeface="Symbol" panose="05050102010706020507" pitchFamily="18" charset="2"/>
              </a:rPr>
              <a:t>m</a:t>
            </a:r>
            <a:r>
              <a:rPr lang="it-IT" altLang="it-IT" sz="1800"/>
              <a:t>V o mV)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it-IT" altLang="it-IT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/>
              <a:t> per poter essere elaborati è necessario amplificarli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it-IT" altLang="it-IT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it-IT" altLang="it-IT" sz="1800"/>
              <a:t> l’amplificazione conserva nei dettagli la forma d’onda d’ingresso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/>
              <a:t>  ma fornisce in uscita una potenza maggiore</a:t>
            </a:r>
            <a:endParaRPr lang="fr-FR" altLang="it-IT" sz="1800"/>
          </a:p>
        </p:txBody>
      </p:sp>
      <p:grpSp>
        <p:nvGrpSpPr>
          <p:cNvPr id="197646" name="Group 14">
            <a:extLst>
              <a:ext uri="{FF2B5EF4-FFF2-40B4-BE49-F238E27FC236}">
                <a16:creationId xmlns:a16="http://schemas.microsoft.com/office/drawing/2014/main" id="{9CEAAA9D-918F-4AC7-BE99-B3D5E01FFCAF}"/>
              </a:ext>
            </a:extLst>
          </p:cNvPr>
          <p:cNvGrpSpPr>
            <a:grpSpLocks/>
          </p:cNvGrpSpPr>
          <p:nvPr/>
        </p:nvGrpSpPr>
        <p:grpSpPr bwMode="auto">
          <a:xfrm>
            <a:off x="1455738" y="3633788"/>
            <a:ext cx="6370637" cy="1544637"/>
            <a:chOff x="917" y="2640"/>
            <a:chExt cx="4013" cy="973"/>
          </a:xfrm>
        </p:grpSpPr>
        <p:sp>
          <p:nvSpPr>
            <p:cNvPr id="21512" name="Rectangle 6">
              <a:extLst>
                <a:ext uri="{FF2B5EF4-FFF2-40B4-BE49-F238E27FC236}">
                  <a16:creationId xmlns:a16="http://schemas.microsoft.com/office/drawing/2014/main" id="{AB5E5450-F956-4DD3-AB37-D2FFD0A5E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" y="2640"/>
              <a:ext cx="1599" cy="973"/>
            </a:xfrm>
            <a:prstGeom prst="rect">
              <a:avLst/>
            </a:prstGeom>
            <a:solidFill>
              <a:schemeClr val="accent1"/>
            </a:solidFill>
            <a:ln w="22225" algn="ctr">
              <a:solidFill>
                <a:srgbClr val="00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3600" i="1">
                  <a:solidFill>
                    <a:srgbClr val="F3301B"/>
                  </a:solidFill>
                </a:rPr>
                <a:t>A</a:t>
              </a:r>
              <a:endParaRPr lang="fr-FR" altLang="it-IT" sz="3600" i="1">
                <a:solidFill>
                  <a:srgbClr val="F3301B"/>
                </a:solidFill>
              </a:endParaRPr>
            </a:p>
          </p:txBody>
        </p:sp>
        <p:sp>
          <p:nvSpPr>
            <p:cNvPr id="21513" name="AutoShape 7">
              <a:extLst>
                <a:ext uri="{FF2B5EF4-FFF2-40B4-BE49-F238E27FC236}">
                  <a16:creationId xmlns:a16="http://schemas.microsoft.com/office/drawing/2014/main" id="{19F9FA67-337C-47D7-9E86-2B274E2CA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" y="2971"/>
              <a:ext cx="995" cy="3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5 w 21600"/>
                <a:gd name="T13" fmla="*/ 5434 h 21600"/>
                <a:gd name="T14" fmla="*/ 18908 w 21600"/>
                <a:gd name="T15" fmla="*/ 1623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1"/>
            </a:solidFill>
            <a:ln w="22225" algn="ctr">
              <a:solidFill>
                <a:srgbClr val="00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14" name="AutoShape 8">
              <a:extLst>
                <a:ext uri="{FF2B5EF4-FFF2-40B4-BE49-F238E27FC236}">
                  <a16:creationId xmlns:a16="http://schemas.microsoft.com/office/drawing/2014/main" id="{9CA42EE8-79DF-465A-BE48-E46FE24D5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2978"/>
              <a:ext cx="995" cy="3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5 w 21600"/>
                <a:gd name="T13" fmla="*/ 5434 h 21600"/>
                <a:gd name="T14" fmla="*/ 18908 w 21600"/>
                <a:gd name="T15" fmla="*/ 1623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1"/>
            </a:solidFill>
            <a:ln w="22225" algn="ctr">
              <a:solidFill>
                <a:srgbClr val="00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15" name="Text Box 9">
              <a:extLst>
                <a:ext uri="{FF2B5EF4-FFF2-40B4-BE49-F238E27FC236}">
                  <a16:creationId xmlns:a16="http://schemas.microsoft.com/office/drawing/2014/main" id="{808D33D0-C6FC-4B1A-BCBA-90850DBE9F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0" y="2722"/>
              <a:ext cx="4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800" i="1">
                  <a:solidFill>
                    <a:srgbClr val="66FFFF"/>
                  </a:solidFill>
                </a:rPr>
                <a:t>v</a:t>
              </a:r>
              <a:r>
                <a:rPr lang="it-IT" altLang="it-IT" sz="1800" i="1" baseline="-25000">
                  <a:solidFill>
                    <a:srgbClr val="66FFFF"/>
                  </a:solidFill>
                </a:rPr>
                <a:t>i</a:t>
              </a:r>
              <a:r>
                <a:rPr lang="it-IT" altLang="it-IT" sz="1800" i="1">
                  <a:solidFill>
                    <a:srgbClr val="66FFFF"/>
                  </a:solidFill>
                </a:rPr>
                <a:t> </a:t>
              </a:r>
              <a:r>
                <a:rPr lang="it-IT" altLang="it-IT" sz="1800">
                  <a:solidFill>
                    <a:srgbClr val="66FFFF"/>
                  </a:solidFill>
                </a:rPr>
                <a:t>(</a:t>
              </a:r>
              <a:r>
                <a:rPr lang="it-IT" altLang="it-IT" sz="1800" i="1">
                  <a:solidFill>
                    <a:srgbClr val="66FFFF"/>
                  </a:solidFill>
                </a:rPr>
                <a:t>t</a:t>
              </a:r>
              <a:r>
                <a:rPr lang="it-IT" altLang="it-IT" sz="1800">
                  <a:solidFill>
                    <a:srgbClr val="66FFFF"/>
                  </a:solidFill>
                </a:rPr>
                <a:t>)</a:t>
              </a:r>
              <a:endParaRPr lang="fr-FR" altLang="it-IT" sz="1800" i="1">
                <a:solidFill>
                  <a:srgbClr val="66FFFF"/>
                </a:solidFill>
              </a:endParaRPr>
            </a:p>
          </p:txBody>
        </p:sp>
        <p:sp>
          <p:nvSpPr>
            <p:cNvPr id="21516" name="Text Box 11">
              <a:extLst>
                <a:ext uri="{FF2B5EF4-FFF2-40B4-BE49-F238E27FC236}">
                  <a16:creationId xmlns:a16="http://schemas.microsoft.com/office/drawing/2014/main" id="{A07E0068-9AB3-4EB2-ADA6-3FCFE9EB9C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5" y="2724"/>
              <a:ext cx="1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800" i="1">
                  <a:solidFill>
                    <a:srgbClr val="66FFFF"/>
                  </a:solidFill>
                </a:rPr>
                <a:t>v</a:t>
              </a:r>
              <a:r>
                <a:rPr lang="it-IT" altLang="it-IT" sz="1800" i="1" baseline="-25000">
                  <a:solidFill>
                    <a:srgbClr val="66FFFF"/>
                  </a:solidFill>
                </a:rPr>
                <a:t>o</a:t>
              </a:r>
              <a:r>
                <a:rPr lang="it-IT" altLang="it-IT" sz="1800" i="1">
                  <a:solidFill>
                    <a:srgbClr val="66FFFF"/>
                  </a:solidFill>
                </a:rPr>
                <a:t> </a:t>
              </a:r>
              <a:r>
                <a:rPr lang="it-IT" altLang="it-IT" sz="1800">
                  <a:solidFill>
                    <a:srgbClr val="66FFFF"/>
                  </a:solidFill>
                </a:rPr>
                <a:t>(</a:t>
              </a:r>
              <a:r>
                <a:rPr lang="it-IT" altLang="it-IT" sz="1800" i="1">
                  <a:solidFill>
                    <a:srgbClr val="66FFFF"/>
                  </a:solidFill>
                </a:rPr>
                <a:t>t</a:t>
              </a:r>
              <a:r>
                <a:rPr lang="it-IT" altLang="it-IT" sz="1800">
                  <a:solidFill>
                    <a:srgbClr val="66FFFF"/>
                  </a:solidFill>
                </a:rPr>
                <a:t>) = </a:t>
              </a:r>
              <a:r>
                <a:rPr lang="it-IT" altLang="it-IT" sz="1800" i="1">
                  <a:solidFill>
                    <a:srgbClr val="66FFFF"/>
                  </a:solidFill>
                </a:rPr>
                <a:t>A v</a:t>
              </a:r>
              <a:r>
                <a:rPr lang="it-IT" altLang="it-IT" sz="1800" i="1" baseline="-25000">
                  <a:solidFill>
                    <a:srgbClr val="66FFFF"/>
                  </a:solidFill>
                </a:rPr>
                <a:t>i</a:t>
              </a:r>
              <a:r>
                <a:rPr lang="it-IT" altLang="it-IT" sz="1800" i="1">
                  <a:solidFill>
                    <a:srgbClr val="66FFFF"/>
                  </a:solidFill>
                </a:rPr>
                <a:t> </a:t>
              </a:r>
              <a:r>
                <a:rPr lang="it-IT" altLang="it-IT" sz="1800">
                  <a:solidFill>
                    <a:srgbClr val="66FFFF"/>
                  </a:solidFill>
                </a:rPr>
                <a:t>(</a:t>
              </a:r>
              <a:r>
                <a:rPr lang="it-IT" altLang="it-IT" sz="1800" i="1">
                  <a:solidFill>
                    <a:srgbClr val="66FFFF"/>
                  </a:solidFill>
                </a:rPr>
                <a:t>t</a:t>
              </a:r>
              <a:r>
                <a:rPr lang="it-IT" altLang="it-IT" sz="1800">
                  <a:solidFill>
                    <a:srgbClr val="66FFFF"/>
                  </a:solidFill>
                </a:rPr>
                <a:t>)</a:t>
              </a:r>
              <a:endParaRPr lang="fr-FR" altLang="it-IT" sz="1800">
                <a:solidFill>
                  <a:srgbClr val="66FFFF"/>
                </a:solidFill>
              </a:endParaRPr>
            </a:p>
          </p:txBody>
        </p:sp>
      </p:grpSp>
      <p:sp>
        <p:nvSpPr>
          <p:cNvPr id="197647" name="Rectangle 15">
            <a:extLst>
              <a:ext uri="{FF2B5EF4-FFF2-40B4-BE49-F238E27FC236}">
                <a16:creationId xmlns:a16="http://schemas.microsoft.com/office/drawing/2014/main" id="{BDD44A42-3DF3-4B43-9568-B23C909F5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3" y="5829300"/>
            <a:ext cx="4503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i="1">
                <a:solidFill>
                  <a:srgbClr val="EEFD31"/>
                </a:solidFill>
              </a:rPr>
              <a:t>A  indipendente da t e da f  </a:t>
            </a:r>
          </a:p>
        </p:txBody>
      </p:sp>
      <p:sp>
        <p:nvSpPr>
          <p:cNvPr id="197648" name="AutoShape 16">
            <a:extLst>
              <a:ext uri="{FF2B5EF4-FFF2-40B4-BE49-F238E27FC236}">
                <a16:creationId xmlns:a16="http://schemas.microsoft.com/office/drawing/2014/main" id="{7FCBE38F-23F6-4A3F-B9B9-3E30FBA2C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8963" y="5202238"/>
            <a:ext cx="2833687" cy="898525"/>
          </a:xfrm>
          <a:prstGeom prst="cloudCallout">
            <a:avLst>
              <a:gd name="adj1" fmla="val -68037"/>
              <a:gd name="adj2" fmla="val 39931"/>
            </a:avLst>
          </a:prstGeom>
          <a:solidFill>
            <a:schemeClr val="tx1"/>
          </a:solidFill>
          <a:ln w="22225">
            <a:solidFill>
              <a:srgbClr val="000000"/>
            </a:solidFill>
            <a:round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sp>
        <p:nvSpPr>
          <p:cNvPr id="197649" name="Text Box 17">
            <a:extLst>
              <a:ext uri="{FF2B5EF4-FFF2-40B4-BE49-F238E27FC236}">
                <a16:creationId xmlns:a16="http://schemas.microsoft.com/office/drawing/2014/main" id="{A23D55B3-7249-4E51-813B-CCE034E2E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25" y="5303838"/>
            <a:ext cx="1449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rgbClr val="000066"/>
                </a:solidFill>
              </a:rPr>
              <a:t>… serie di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1">
                <a:solidFill>
                  <a:srgbClr val="000066"/>
                </a:solidFill>
              </a:rPr>
              <a:t>Fourier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7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7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7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7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47" grpId="0"/>
      <p:bldP spid="197648" grpId="0" animBg="1"/>
      <p:bldP spid="197649" grpId="0"/>
    </p:bldLst>
  </p:timing>
</p:sld>
</file>

<file path=ppt/theme/theme1.xml><?xml version="1.0" encoding="utf-8"?>
<a:theme xmlns:a="http://schemas.openxmlformats.org/drawingml/2006/main" name="Antenna satellitare">
  <a:themeElements>
    <a:clrScheme name="Antenna satellitare 4">
      <a:dk1>
        <a:srgbClr val="666A5C"/>
      </a:dk1>
      <a:lt1>
        <a:srgbClr val="FFFFFF"/>
      </a:lt1>
      <a:dk2>
        <a:srgbClr val="757868"/>
      </a:dk2>
      <a:lt2>
        <a:srgbClr val="C4C3AA"/>
      </a:lt2>
      <a:accent1>
        <a:srgbClr val="9AC2C0"/>
      </a:accent1>
      <a:accent2>
        <a:srgbClr val="4D4F45"/>
      </a:accent2>
      <a:accent3>
        <a:srgbClr val="BDBEB9"/>
      </a:accent3>
      <a:accent4>
        <a:srgbClr val="DADADA"/>
      </a:accent4>
      <a:accent5>
        <a:srgbClr val="CADDDC"/>
      </a:accent5>
      <a:accent6>
        <a:srgbClr val="45473E"/>
      </a:accent6>
      <a:hlink>
        <a:srgbClr val="009999"/>
      </a:hlink>
      <a:folHlink>
        <a:srgbClr val="BFCB4F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000000"/>
          </a:solidFill>
          <a:prstDash val="solid"/>
          <a:round/>
          <a:headEnd type="none" w="med" len="med"/>
          <a:tailEnd type="stealth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000000"/>
          </a:solidFill>
          <a:prstDash val="solid"/>
          <a:round/>
          <a:headEnd type="none" w="med" len="med"/>
          <a:tailEnd type="stealth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1163</Words>
  <Application>Microsoft Office PowerPoint</Application>
  <PresentationFormat>Presentazione su schermo (4:3)</PresentationFormat>
  <Paragraphs>296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5" baseType="lpstr">
      <vt:lpstr>Arial</vt:lpstr>
      <vt:lpstr>Calibri</vt:lpstr>
      <vt:lpstr>MT Extra</vt:lpstr>
      <vt:lpstr>Symbol</vt:lpstr>
      <vt:lpstr>Times New Roman</vt:lpstr>
      <vt:lpstr>Verdana</vt:lpstr>
      <vt:lpstr>Wingdings</vt:lpstr>
      <vt:lpstr>Antenna satellitare</vt:lpstr>
      <vt:lpstr>Corso di  FONDAMENTI DI ELETTRONICA  per gli allievi del corso di laurea in Ingegneria Informatica</vt:lpstr>
      <vt:lpstr>Lessons plan</vt:lpstr>
      <vt:lpstr>Scopo del corso</vt:lpstr>
      <vt:lpstr>Conoscenze e apprendimento</vt:lpstr>
      <vt:lpstr>Esami</vt:lpstr>
      <vt:lpstr>Valutazione dell’apprendimento</vt:lpstr>
      <vt:lpstr>Testi consigliati…</vt:lpstr>
      <vt:lpstr>Prerequisiti, ovvero cosa devo conoscere</vt:lpstr>
      <vt:lpstr>L’arte dell’approssimazione, ovvero  ma quanto è piccolo ‘sto e ?</vt:lpstr>
      <vt:lpstr>Presentazione standard di PowerPoint</vt:lpstr>
      <vt:lpstr>Presentazione standard di PowerPoint</vt:lpstr>
      <vt:lpstr>Presentazione standard di PowerPoint</vt:lpstr>
      <vt:lpstr>I segnali elettrici</vt:lpstr>
      <vt:lpstr>Spettro di frequenze di un segnale</vt:lpstr>
      <vt:lpstr>Presentazione standard di PowerPoint</vt:lpstr>
      <vt:lpstr>Presentazione standard di PowerPoint</vt:lpstr>
      <vt:lpstr>Presentazione standard di PowerPoint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Fondamenti di Elettronica</dc:title>
  <dc:creator>Mauro Mosca</dc:creator>
  <cp:lastModifiedBy>Mauro Mosca</cp:lastModifiedBy>
  <cp:revision>50</cp:revision>
  <dcterms:created xsi:type="dcterms:W3CDTF">2007-01-16T18:48:02Z</dcterms:created>
  <dcterms:modified xsi:type="dcterms:W3CDTF">2023-09-26T11:44:24Z</dcterms:modified>
</cp:coreProperties>
</file>