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77" r:id="rId3"/>
    <p:sldId id="278" r:id="rId4"/>
    <p:sldId id="257" r:id="rId5"/>
    <p:sldId id="279" r:id="rId6"/>
    <p:sldId id="28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B83D"/>
    <a:srgbClr val="FFF3B3"/>
    <a:srgbClr val="FFE79B"/>
    <a:srgbClr val="FFEFAB"/>
    <a:srgbClr val="3333FF"/>
    <a:srgbClr val="FF0000"/>
    <a:srgbClr val="FF9933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7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7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>
            <a:extLst>
              <a:ext uri="{FF2B5EF4-FFF2-40B4-BE49-F238E27FC236}">
                <a16:creationId xmlns:a16="http://schemas.microsoft.com/office/drawing/2014/main" id="{680BAA26-A3CB-4154-84A6-EBC5EA4DFBA9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63491" name="Group 3">
              <a:extLst>
                <a:ext uri="{FF2B5EF4-FFF2-40B4-BE49-F238E27FC236}">
                  <a16:creationId xmlns:a16="http://schemas.microsoft.com/office/drawing/2014/main" id="{26F63F0B-3FD0-4E86-9C6F-CD197BC2C5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3492" name="Group 4">
                <a:extLst>
                  <a:ext uri="{FF2B5EF4-FFF2-40B4-BE49-F238E27FC236}">
                    <a16:creationId xmlns:a16="http://schemas.microsoft.com/office/drawing/2014/main" id="{60A22131-1C61-4FC6-9ECF-E464E7E441A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3493" name="Freeform 5">
                  <a:extLst>
                    <a:ext uri="{FF2B5EF4-FFF2-40B4-BE49-F238E27FC236}">
                      <a16:creationId xmlns:a16="http://schemas.microsoft.com/office/drawing/2014/main" id="{A6824387-5DB7-4082-9C19-5E2563965580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3494" name="Group 6">
                  <a:extLst>
                    <a:ext uri="{FF2B5EF4-FFF2-40B4-BE49-F238E27FC236}">
                      <a16:creationId xmlns:a16="http://schemas.microsoft.com/office/drawing/2014/main" id="{8C93FCDD-C086-4321-82E6-07372299CDB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3495" name="Freeform 7">
                    <a:extLst>
                      <a:ext uri="{FF2B5EF4-FFF2-40B4-BE49-F238E27FC236}">
                        <a16:creationId xmlns:a16="http://schemas.microsoft.com/office/drawing/2014/main" id="{4081329A-0E9E-4915-8FEF-134F69B08472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96" name="Freeform 8">
                    <a:extLst>
                      <a:ext uri="{FF2B5EF4-FFF2-40B4-BE49-F238E27FC236}">
                        <a16:creationId xmlns:a16="http://schemas.microsoft.com/office/drawing/2014/main" id="{70A963D1-9F9A-4076-BC9A-3793BEC2EBB4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97" name="Freeform 9">
                    <a:extLst>
                      <a:ext uri="{FF2B5EF4-FFF2-40B4-BE49-F238E27FC236}">
                        <a16:creationId xmlns:a16="http://schemas.microsoft.com/office/drawing/2014/main" id="{DB25BAF9-41CC-4A2F-932D-2F197297F2E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3498" name="Group 10">
                    <a:extLst>
                      <a:ext uri="{FF2B5EF4-FFF2-40B4-BE49-F238E27FC236}">
                        <a16:creationId xmlns:a16="http://schemas.microsoft.com/office/drawing/2014/main" id="{F2ABB330-3382-4611-AA94-33B85FE8259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3499" name="Freeform 11">
                      <a:extLst>
                        <a:ext uri="{FF2B5EF4-FFF2-40B4-BE49-F238E27FC236}">
                          <a16:creationId xmlns:a16="http://schemas.microsoft.com/office/drawing/2014/main" id="{CAE49757-A6A1-4B49-A7D3-A6FB494CF43B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3500" name="Group 12">
                      <a:extLst>
                        <a:ext uri="{FF2B5EF4-FFF2-40B4-BE49-F238E27FC236}">
                          <a16:creationId xmlns:a16="http://schemas.microsoft.com/office/drawing/2014/main" id="{D8AA9B9B-FC32-4D2B-B141-6E778C84236B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3501" name="Freeform 13">
                        <a:extLst>
                          <a:ext uri="{FF2B5EF4-FFF2-40B4-BE49-F238E27FC236}">
                            <a16:creationId xmlns:a16="http://schemas.microsoft.com/office/drawing/2014/main" id="{BB8CC408-587E-4A0F-9278-B64EBBEB0F21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3502" name="Group 14">
                        <a:extLst>
                          <a:ext uri="{FF2B5EF4-FFF2-40B4-BE49-F238E27FC236}">
                            <a16:creationId xmlns:a16="http://schemas.microsoft.com/office/drawing/2014/main" id="{1706A55A-8953-4550-931B-80B556EF74C2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3503" name="Line 15">
                          <a:extLst>
                            <a:ext uri="{FF2B5EF4-FFF2-40B4-BE49-F238E27FC236}">
                              <a16:creationId xmlns:a16="http://schemas.microsoft.com/office/drawing/2014/main" id="{EF9CFB59-8A80-42A7-99D3-18FA5BE40A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4" name="Line 16">
                          <a:extLst>
                            <a:ext uri="{FF2B5EF4-FFF2-40B4-BE49-F238E27FC236}">
                              <a16:creationId xmlns:a16="http://schemas.microsoft.com/office/drawing/2014/main" id="{49B27CCC-CC46-41DE-B203-A16A0D7C21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5" name="Line 17">
                          <a:extLst>
                            <a:ext uri="{FF2B5EF4-FFF2-40B4-BE49-F238E27FC236}">
                              <a16:creationId xmlns:a16="http://schemas.microsoft.com/office/drawing/2014/main" id="{4996E36C-7940-4B44-994C-1DCF8353A9C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6" name="Line 18">
                          <a:extLst>
                            <a:ext uri="{FF2B5EF4-FFF2-40B4-BE49-F238E27FC236}">
                              <a16:creationId xmlns:a16="http://schemas.microsoft.com/office/drawing/2014/main" id="{7331D2D0-32E3-4BCA-A645-07AAD7F63F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7" name="Line 19">
                          <a:extLst>
                            <a:ext uri="{FF2B5EF4-FFF2-40B4-BE49-F238E27FC236}">
                              <a16:creationId xmlns:a16="http://schemas.microsoft.com/office/drawing/2014/main" id="{082E6959-13C9-4CBD-BB83-66E8EF75AF4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8" name="Line 20">
                          <a:extLst>
                            <a:ext uri="{FF2B5EF4-FFF2-40B4-BE49-F238E27FC236}">
                              <a16:creationId xmlns:a16="http://schemas.microsoft.com/office/drawing/2014/main" id="{EF161D40-F2F1-4DFE-9F95-3751FFBF3CC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9" name="Line 21">
                          <a:extLst>
                            <a:ext uri="{FF2B5EF4-FFF2-40B4-BE49-F238E27FC236}">
                              <a16:creationId xmlns:a16="http://schemas.microsoft.com/office/drawing/2014/main" id="{D37B5170-F27F-4F96-8FF7-380FD3ACD34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0" name="Line 22">
                          <a:extLst>
                            <a:ext uri="{FF2B5EF4-FFF2-40B4-BE49-F238E27FC236}">
                              <a16:creationId xmlns:a16="http://schemas.microsoft.com/office/drawing/2014/main" id="{8442AC6B-3DDA-4148-8FA9-AFD68F6B71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1" name="Line 23">
                          <a:extLst>
                            <a:ext uri="{FF2B5EF4-FFF2-40B4-BE49-F238E27FC236}">
                              <a16:creationId xmlns:a16="http://schemas.microsoft.com/office/drawing/2014/main" id="{8D79996D-53CA-4E1F-89EC-69EF40FEACB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2" name="Line 24">
                          <a:extLst>
                            <a:ext uri="{FF2B5EF4-FFF2-40B4-BE49-F238E27FC236}">
                              <a16:creationId xmlns:a16="http://schemas.microsoft.com/office/drawing/2014/main" id="{01DCF4FD-E9D8-4E92-90DA-90137BA2D1F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3" name="Line 25">
                          <a:extLst>
                            <a:ext uri="{FF2B5EF4-FFF2-40B4-BE49-F238E27FC236}">
                              <a16:creationId xmlns:a16="http://schemas.microsoft.com/office/drawing/2014/main" id="{BE35E3DA-D049-4173-9D45-C2AAA9A5AB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4" name="Line 26">
                          <a:extLst>
                            <a:ext uri="{FF2B5EF4-FFF2-40B4-BE49-F238E27FC236}">
                              <a16:creationId xmlns:a16="http://schemas.microsoft.com/office/drawing/2014/main" id="{896BD9B9-EF1F-41FF-81B7-CB28C6B85E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5" name="Line 27">
                          <a:extLst>
                            <a:ext uri="{FF2B5EF4-FFF2-40B4-BE49-F238E27FC236}">
                              <a16:creationId xmlns:a16="http://schemas.microsoft.com/office/drawing/2014/main" id="{308B4923-31EE-4EEC-A2A9-A8BB1B7FD6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6" name="Line 28">
                          <a:extLst>
                            <a:ext uri="{FF2B5EF4-FFF2-40B4-BE49-F238E27FC236}">
                              <a16:creationId xmlns:a16="http://schemas.microsoft.com/office/drawing/2014/main" id="{69C5AC54-3E87-451A-8BEC-7E34F984FF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7" name="Line 29">
                          <a:extLst>
                            <a:ext uri="{FF2B5EF4-FFF2-40B4-BE49-F238E27FC236}">
                              <a16:creationId xmlns:a16="http://schemas.microsoft.com/office/drawing/2014/main" id="{E8A4B3EE-144C-45F9-8347-7C573A98ECF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8" name="Line 30">
                          <a:extLst>
                            <a:ext uri="{FF2B5EF4-FFF2-40B4-BE49-F238E27FC236}">
                              <a16:creationId xmlns:a16="http://schemas.microsoft.com/office/drawing/2014/main" id="{49EB591A-21D3-4810-B23B-92D1EE0F33A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9" name="Line 31">
                          <a:extLst>
                            <a:ext uri="{FF2B5EF4-FFF2-40B4-BE49-F238E27FC236}">
                              <a16:creationId xmlns:a16="http://schemas.microsoft.com/office/drawing/2014/main" id="{99EA0192-7C23-4BBF-9CFD-092692B489D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0" name="Line 32">
                          <a:extLst>
                            <a:ext uri="{FF2B5EF4-FFF2-40B4-BE49-F238E27FC236}">
                              <a16:creationId xmlns:a16="http://schemas.microsoft.com/office/drawing/2014/main" id="{732478E1-2C11-4F40-A755-FD5FE7EE544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1" name="Line 33">
                          <a:extLst>
                            <a:ext uri="{FF2B5EF4-FFF2-40B4-BE49-F238E27FC236}">
                              <a16:creationId xmlns:a16="http://schemas.microsoft.com/office/drawing/2014/main" id="{58E5D89F-F439-4C33-97CC-B58F7B56827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2" name="Line 34">
                          <a:extLst>
                            <a:ext uri="{FF2B5EF4-FFF2-40B4-BE49-F238E27FC236}">
                              <a16:creationId xmlns:a16="http://schemas.microsoft.com/office/drawing/2014/main" id="{1CBADFCE-7DB6-43B1-BD9A-5B9ED9D1BD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3" name="Line 35">
                          <a:extLst>
                            <a:ext uri="{FF2B5EF4-FFF2-40B4-BE49-F238E27FC236}">
                              <a16:creationId xmlns:a16="http://schemas.microsoft.com/office/drawing/2014/main" id="{06A3BC5F-B119-4DCD-9ED3-2587DC59A8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4" name="Line 36">
                          <a:extLst>
                            <a:ext uri="{FF2B5EF4-FFF2-40B4-BE49-F238E27FC236}">
                              <a16:creationId xmlns:a16="http://schemas.microsoft.com/office/drawing/2014/main" id="{3B3C8424-129C-48DE-BC13-6812835AC20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5" name="Line 37">
                          <a:extLst>
                            <a:ext uri="{FF2B5EF4-FFF2-40B4-BE49-F238E27FC236}">
                              <a16:creationId xmlns:a16="http://schemas.microsoft.com/office/drawing/2014/main" id="{0F6C793F-4DB0-4D07-8AB3-856F1FA466E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6" name="Line 38">
                          <a:extLst>
                            <a:ext uri="{FF2B5EF4-FFF2-40B4-BE49-F238E27FC236}">
                              <a16:creationId xmlns:a16="http://schemas.microsoft.com/office/drawing/2014/main" id="{45C8E62A-8989-4587-98C1-301D3D2F1FE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7" name="Line 39">
                          <a:extLst>
                            <a:ext uri="{FF2B5EF4-FFF2-40B4-BE49-F238E27FC236}">
                              <a16:creationId xmlns:a16="http://schemas.microsoft.com/office/drawing/2014/main" id="{DAABFEEA-AC23-42AD-8551-D28A36E2EA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8" name="Line 40">
                          <a:extLst>
                            <a:ext uri="{FF2B5EF4-FFF2-40B4-BE49-F238E27FC236}">
                              <a16:creationId xmlns:a16="http://schemas.microsoft.com/office/drawing/2014/main" id="{077066C3-570E-45D6-89EA-FEBD64BC58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9" name="Line 41">
                          <a:extLst>
                            <a:ext uri="{FF2B5EF4-FFF2-40B4-BE49-F238E27FC236}">
                              <a16:creationId xmlns:a16="http://schemas.microsoft.com/office/drawing/2014/main" id="{563CFE3C-672D-4918-A6C9-487B4887D59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0" name="Line 42">
                          <a:extLst>
                            <a:ext uri="{FF2B5EF4-FFF2-40B4-BE49-F238E27FC236}">
                              <a16:creationId xmlns:a16="http://schemas.microsoft.com/office/drawing/2014/main" id="{13EDC26B-439C-4283-83B7-19D2EA33CA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1" name="Line 43">
                          <a:extLst>
                            <a:ext uri="{FF2B5EF4-FFF2-40B4-BE49-F238E27FC236}">
                              <a16:creationId xmlns:a16="http://schemas.microsoft.com/office/drawing/2014/main" id="{15BE56F2-8001-47D6-ABAD-1E3C4976134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2" name="Line 44">
                          <a:extLst>
                            <a:ext uri="{FF2B5EF4-FFF2-40B4-BE49-F238E27FC236}">
                              <a16:creationId xmlns:a16="http://schemas.microsoft.com/office/drawing/2014/main" id="{53D5D480-3FA3-4EC6-9D70-60851850AC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3" name="Line 45">
                          <a:extLst>
                            <a:ext uri="{FF2B5EF4-FFF2-40B4-BE49-F238E27FC236}">
                              <a16:creationId xmlns:a16="http://schemas.microsoft.com/office/drawing/2014/main" id="{08C078FB-73EE-4C82-B3DA-CD01D01E37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4" name="Line 46">
                          <a:extLst>
                            <a:ext uri="{FF2B5EF4-FFF2-40B4-BE49-F238E27FC236}">
                              <a16:creationId xmlns:a16="http://schemas.microsoft.com/office/drawing/2014/main" id="{FA7EBA3A-8463-4F6B-B0CF-483A6F6324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5" name="Line 47">
                          <a:extLst>
                            <a:ext uri="{FF2B5EF4-FFF2-40B4-BE49-F238E27FC236}">
                              <a16:creationId xmlns:a16="http://schemas.microsoft.com/office/drawing/2014/main" id="{B4ADFBD6-856D-4F14-8D50-34E277DFAE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6" name="Line 48">
                          <a:extLst>
                            <a:ext uri="{FF2B5EF4-FFF2-40B4-BE49-F238E27FC236}">
                              <a16:creationId xmlns:a16="http://schemas.microsoft.com/office/drawing/2014/main" id="{33E056C9-5C48-4D40-A079-9BC7D96DBA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7" name="Line 49">
                          <a:extLst>
                            <a:ext uri="{FF2B5EF4-FFF2-40B4-BE49-F238E27FC236}">
                              <a16:creationId xmlns:a16="http://schemas.microsoft.com/office/drawing/2014/main" id="{016B0DBD-673C-4F67-8AF7-2669E73134A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8" name="Freeform 50">
                          <a:extLst>
                            <a:ext uri="{FF2B5EF4-FFF2-40B4-BE49-F238E27FC236}">
                              <a16:creationId xmlns:a16="http://schemas.microsoft.com/office/drawing/2014/main" id="{421A64EF-F2AC-4841-A258-2A2D0D50FBF6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3539" name="Group 51">
                          <a:extLst>
                            <a:ext uri="{FF2B5EF4-FFF2-40B4-BE49-F238E27FC236}">
                              <a16:creationId xmlns:a16="http://schemas.microsoft.com/office/drawing/2014/main" id="{6F4D14F7-C7EA-4A93-B2BC-C2D5AFF08CA3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3540" name="Oval 52">
                            <a:extLst>
                              <a:ext uri="{FF2B5EF4-FFF2-40B4-BE49-F238E27FC236}">
                                <a16:creationId xmlns:a16="http://schemas.microsoft.com/office/drawing/2014/main" id="{3FBA519F-8A9E-45ED-BABE-B50A7377E97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1" name="Oval 53">
                            <a:extLst>
                              <a:ext uri="{FF2B5EF4-FFF2-40B4-BE49-F238E27FC236}">
                                <a16:creationId xmlns:a16="http://schemas.microsoft.com/office/drawing/2014/main" id="{F6527A82-47C9-460C-995E-C16BEC690E2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2" name="Oval 54">
                            <a:extLst>
                              <a:ext uri="{FF2B5EF4-FFF2-40B4-BE49-F238E27FC236}">
                                <a16:creationId xmlns:a16="http://schemas.microsoft.com/office/drawing/2014/main" id="{D2D89AC9-7062-4373-A03E-2A294AA08E0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3" name="Oval 55">
                            <a:extLst>
                              <a:ext uri="{FF2B5EF4-FFF2-40B4-BE49-F238E27FC236}">
                                <a16:creationId xmlns:a16="http://schemas.microsoft.com/office/drawing/2014/main" id="{8975315F-2D4E-4F9D-AB77-63161EBC20E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4" name="Oval 56">
                            <a:extLst>
                              <a:ext uri="{FF2B5EF4-FFF2-40B4-BE49-F238E27FC236}">
                                <a16:creationId xmlns:a16="http://schemas.microsoft.com/office/drawing/2014/main" id="{93ABE788-1ACC-49B7-880E-01A7D940CE9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5" name="Oval 57">
                            <a:extLst>
                              <a:ext uri="{FF2B5EF4-FFF2-40B4-BE49-F238E27FC236}">
                                <a16:creationId xmlns:a16="http://schemas.microsoft.com/office/drawing/2014/main" id="{17371D4E-9979-4455-A5B8-CDBE2A8A7AC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6" name="Oval 58">
                            <a:extLst>
                              <a:ext uri="{FF2B5EF4-FFF2-40B4-BE49-F238E27FC236}">
                                <a16:creationId xmlns:a16="http://schemas.microsoft.com/office/drawing/2014/main" id="{F444D392-E048-477F-B0A3-CFEB75F020A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7" name="Oval 59">
                            <a:extLst>
                              <a:ext uri="{FF2B5EF4-FFF2-40B4-BE49-F238E27FC236}">
                                <a16:creationId xmlns:a16="http://schemas.microsoft.com/office/drawing/2014/main" id="{D8EDB697-EEE1-4C04-A7DF-4C0E11A8191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8" name="Oval 60">
                            <a:extLst>
                              <a:ext uri="{FF2B5EF4-FFF2-40B4-BE49-F238E27FC236}">
                                <a16:creationId xmlns:a16="http://schemas.microsoft.com/office/drawing/2014/main" id="{41F09DC9-8A7A-48C5-8A09-93266D35A13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9" name="Oval 61">
                            <a:extLst>
                              <a:ext uri="{FF2B5EF4-FFF2-40B4-BE49-F238E27FC236}">
                                <a16:creationId xmlns:a16="http://schemas.microsoft.com/office/drawing/2014/main" id="{640C31A8-CBA3-433A-B5CE-98AA5F893D0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50" name="Oval 62">
                            <a:extLst>
                              <a:ext uri="{FF2B5EF4-FFF2-40B4-BE49-F238E27FC236}">
                                <a16:creationId xmlns:a16="http://schemas.microsoft.com/office/drawing/2014/main" id="{1C1D520F-DB15-48E1-86CB-3A48323ED04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51" name="Oval 63">
                            <a:extLst>
                              <a:ext uri="{FF2B5EF4-FFF2-40B4-BE49-F238E27FC236}">
                                <a16:creationId xmlns:a16="http://schemas.microsoft.com/office/drawing/2014/main" id="{F7E6AA53-6576-4E54-8394-54938DD1B49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3552" name="Line 64">
                          <a:extLst>
                            <a:ext uri="{FF2B5EF4-FFF2-40B4-BE49-F238E27FC236}">
                              <a16:creationId xmlns:a16="http://schemas.microsoft.com/office/drawing/2014/main" id="{B1103B03-8F4F-4F1B-8E44-CB4002A086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3" name="Line 65">
                          <a:extLst>
                            <a:ext uri="{FF2B5EF4-FFF2-40B4-BE49-F238E27FC236}">
                              <a16:creationId xmlns:a16="http://schemas.microsoft.com/office/drawing/2014/main" id="{76C73D77-4166-4201-890E-517EB9CAA8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4" name="Line 66">
                          <a:extLst>
                            <a:ext uri="{FF2B5EF4-FFF2-40B4-BE49-F238E27FC236}">
                              <a16:creationId xmlns:a16="http://schemas.microsoft.com/office/drawing/2014/main" id="{FEDC1F4F-F172-4811-AAD2-6C30AED12D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5" name="Line 67">
                          <a:extLst>
                            <a:ext uri="{FF2B5EF4-FFF2-40B4-BE49-F238E27FC236}">
                              <a16:creationId xmlns:a16="http://schemas.microsoft.com/office/drawing/2014/main" id="{C1AA3BBE-6D84-4F4C-8CD9-52A469641EA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6" name="Line 68">
                          <a:extLst>
                            <a:ext uri="{FF2B5EF4-FFF2-40B4-BE49-F238E27FC236}">
                              <a16:creationId xmlns:a16="http://schemas.microsoft.com/office/drawing/2014/main" id="{0514CD2D-AFB1-46EB-81BD-8BB0642F67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7" name="Line 69">
                          <a:extLst>
                            <a:ext uri="{FF2B5EF4-FFF2-40B4-BE49-F238E27FC236}">
                              <a16:creationId xmlns:a16="http://schemas.microsoft.com/office/drawing/2014/main" id="{91964375-1A4C-47AB-9A30-E2057482E9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8" name="Line 70">
                          <a:extLst>
                            <a:ext uri="{FF2B5EF4-FFF2-40B4-BE49-F238E27FC236}">
                              <a16:creationId xmlns:a16="http://schemas.microsoft.com/office/drawing/2014/main" id="{BDDF84B8-2F0C-4AAD-BAE1-21B61874D1A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9" name="Line 71">
                          <a:extLst>
                            <a:ext uri="{FF2B5EF4-FFF2-40B4-BE49-F238E27FC236}">
                              <a16:creationId xmlns:a16="http://schemas.microsoft.com/office/drawing/2014/main" id="{BF202BA9-26F3-41FB-BE43-E790A810137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0" name="Line 72">
                          <a:extLst>
                            <a:ext uri="{FF2B5EF4-FFF2-40B4-BE49-F238E27FC236}">
                              <a16:creationId xmlns:a16="http://schemas.microsoft.com/office/drawing/2014/main" id="{95DB943F-BB31-432C-8E46-1C58165692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1" name="Line 73">
                          <a:extLst>
                            <a:ext uri="{FF2B5EF4-FFF2-40B4-BE49-F238E27FC236}">
                              <a16:creationId xmlns:a16="http://schemas.microsoft.com/office/drawing/2014/main" id="{C04906D6-C2A6-413A-8108-2891D96523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2" name="Line 74">
                          <a:extLst>
                            <a:ext uri="{FF2B5EF4-FFF2-40B4-BE49-F238E27FC236}">
                              <a16:creationId xmlns:a16="http://schemas.microsoft.com/office/drawing/2014/main" id="{E6BE4937-83C8-46C1-A0AE-4F9C13FA97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3" name="Line 75">
                          <a:extLst>
                            <a:ext uri="{FF2B5EF4-FFF2-40B4-BE49-F238E27FC236}">
                              <a16:creationId xmlns:a16="http://schemas.microsoft.com/office/drawing/2014/main" id="{6862A7E1-CD84-4115-A642-0F6697634A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4" name="Line 76">
                          <a:extLst>
                            <a:ext uri="{FF2B5EF4-FFF2-40B4-BE49-F238E27FC236}">
                              <a16:creationId xmlns:a16="http://schemas.microsoft.com/office/drawing/2014/main" id="{D5698756-A647-4122-8C01-A896133638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5" name="Line 77">
                          <a:extLst>
                            <a:ext uri="{FF2B5EF4-FFF2-40B4-BE49-F238E27FC236}">
                              <a16:creationId xmlns:a16="http://schemas.microsoft.com/office/drawing/2014/main" id="{F568B47E-DC3F-4BFA-9792-854535F17C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6" name="Line 78">
                          <a:extLst>
                            <a:ext uri="{FF2B5EF4-FFF2-40B4-BE49-F238E27FC236}">
                              <a16:creationId xmlns:a16="http://schemas.microsoft.com/office/drawing/2014/main" id="{8102463F-58D5-4B7D-9CCE-4B2EED371D1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7" name="Line 79">
                          <a:extLst>
                            <a:ext uri="{FF2B5EF4-FFF2-40B4-BE49-F238E27FC236}">
                              <a16:creationId xmlns:a16="http://schemas.microsoft.com/office/drawing/2014/main" id="{359B31BC-EEDB-4040-9C49-299C1B7B81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8" name="Line 80">
                          <a:extLst>
                            <a:ext uri="{FF2B5EF4-FFF2-40B4-BE49-F238E27FC236}">
                              <a16:creationId xmlns:a16="http://schemas.microsoft.com/office/drawing/2014/main" id="{92F99BA4-504A-4D41-A3BD-1F0124F72E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9" name="Line 81">
                          <a:extLst>
                            <a:ext uri="{FF2B5EF4-FFF2-40B4-BE49-F238E27FC236}">
                              <a16:creationId xmlns:a16="http://schemas.microsoft.com/office/drawing/2014/main" id="{0C623AD6-6899-4298-95A7-365261A2DD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0" name="Line 82">
                          <a:extLst>
                            <a:ext uri="{FF2B5EF4-FFF2-40B4-BE49-F238E27FC236}">
                              <a16:creationId xmlns:a16="http://schemas.microsoft.com/office/drawing/2014/main" id="{F3523F6F-7C60-4D88-9783-846E28F13F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1" name="Line 83">
                          <a:extLst>
                            <a:ext uri="{FF2B5EF4-FFF2-40B4-BE49-F238E27FC236}">
                              <a16:creationId xmlns:a16="http://schemas.microsoft.com/office/drawing/2014/main" id="{890F0EC7-3529-48BF-9DD5-ACC055E572A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2" name="Line 84">
                          <a:extLst>
                            <a:ext uri="{FF2B5EF4-FFF2-40B4-BE49-F238E27FC236}">
                              <a16:creationId xmlns:a16="http://schemas.microsoft.com/office/drawing/2014/main" id="{86DA2C0C-9384-4BE1-AAB1-066FF14616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3" name="Line 85">
                          <a:extLst>
                            <a:ext uri="{FF2B5EF4-FFF2-40B4-BE49-F238E27FC236}">
                              <a16:creationId xmlns:a16="http://schemas.microsoft.com/office/drawing/2014/main" id="{1F91B1FC-9D58-4991-AC66-8F53728D87B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4" name="Line 86">
                          <a:extLst>
                            <a:ext uri="{FF2B5EF4-FFF2-40B4-BE49-F238E27FC236}">
                              <a16:creationId xmlns:a16="http://schemas.microsoft.com/office/drawing/2014/main" id="{10AA9619-0452-4C4A-A762-BA32CFC8CE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5" name="Line 87">
                          <a:extLst>
                            <a:ext uri="{FF2B5EF4-FFF2-40B4-BE49-F238E27FC236}">
                              <a16:creationId xmlns:a16="http://schemas.microsoft.com/office/drawing/2014/main" id="{47D36E0F-C29B-49ED-A522-510B46A42F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6" name="Line 88">
                          <a:extLst>
                            <a:ext uri="{FF2B5EF4-FFF2-40B4-BE49-F238E27FC236}">
                              <a16:creationId xmlns:a16="http://schemas.microsoft.com/office/drawing/2014/main" id="{36EA4F62-DFDE-459E-A921-562AA105753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7" name="Line 89">
                          <a:extLst>
                            <a:ext uri="{FF2B5EF4-FFF2-40B4-BE49-F238E27FC236}">
                              <a16:creationId xmlns:a16="http://schemas.microsoft.com/office/drawing/2014/main" id="{13676F96-EA56-4D1B-B06E-F8F418FE75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8" name="Line 90">
                          <a:extLst>
                            <a:ext uri="{FF2B5EF4-FFF2-40B4-BE49-F238E27FC236}">
                              <a16:creationId xmlns:a16="http://schemas.microsoft.com/office/drawing/2014/main" id="{A62152D2-FA19-49B3-BC9B-390D2B6B756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9" name="Line 91">
                          <a:extLst>
                            <a:ext uri="{FF2B5EF4-FFF2-40B4-BE49-F238E27FC236}">
                              <a16:creationId xmlns:a16="http://schemas.microsoft.com/office/drawing/2014/main" id="{49409AC0-8525-4595-85BB-4EA6C47AAFF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0" name="Line 92">
                          <a:extLst>
                            <a:ext uri="{FF2B5EF4-FFF2-40B4-BE49-F238E27FC236}">
                              <a16:creationId xmlns:a16="http://schemas.microsoft.com/office/drawing/2014/main" id="{FC58DE07-F47D-465A-A5FA-1815069D0E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1" name="Line 93">
                          <a:extLst>
                            <a:ext uri="{FF2B5EF4-FFF2-40B4-BE49-F238E27FC236}">
                              <a16:creationId xmlns:a16="http://schemas.microsoft.com/office/drawing/2014/main" id="{656DB435-6349-4B49-9357-F6EE7F3E70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2" name="Line 94">
                          <a:extLst>
                            <a:ext uri="{FF2B5EF4-FFF2-40B4-BE49-F238E27FC236}">
                              <a16:creationId xmlns:a16="http://schemas.microsoft.com/office/drawing/2014/main" id="{B9E22405-B9BE-41A2-A1F6-57B17E10DD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3" name="Line 95">
                          <a:extLst>
                            <a:ext uri="{FF2B5EF4-FFF2-40B4-BE49-F238E27FC236}">
                              <a16:creationId xmlns:a16="http://schemas.microsoft.com/office/drawing/2014/main" id="{AB685279-D3D5-4601-8AF2-AFD16C92FC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4" name="Line 96">
                          <a:extLst>
                            <a:ext uri="{FF2B5EF4-FFF2-40B4-BE49-F238E27FC236}">
                              <a16:creationId xmlns:a16="http://schemas.microsoft.com/office/drawing/2014/main" id="{F3395D93-38A9-4452-80AE-4650371D51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5" name="Line 97">
                          <a:extLst>
                            <a:ext uri="{FF2B5EF4-FFF2-40B4-BE49-F238E27FC236}">
                              <a16:creationId xmlns:a16="http://schemas.microsoft.com/office/drawing/2014/main" id="{3BD04362-62DF-47BD-8B83-E4F8CD38E4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6" name="Line 98">
                          <a:extLst>
                            <a:ext uri="{FF2B5EF4-FFF2-40B4-BE49-F238E27FC236}">
                              <a16:creationId xmlns:a16="http://schemas.microsoft.com/office/drawing/2014/main" id="{85E7844C-2376-4CF0-83EE-8205057A99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7" name="Line 99">
                          <a:extLst>
                            <a:ext uri="{FF2B5EF4-FFF2-40B4-BE49-F238E27FC236}">
                              <a16:creationId xmlns:a16="http://schemas.microsoft.com/office/drawing/2014/main" id="{7D848313-2A79-4BDA-BB48-C8E0C3BC75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3588" name="Group 100">
                <a:extLst>
                  <a:ext uri="{FF2B5EF4-FFF2-40B4-BE49-F238E27FC236}">
                    <a16:creationId xmlns:a16="http://schemas.microsoft.com/office/drawing/2014/main" id="{343DC1B9-51FC-49AF-B77B-D2564478E11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3589" name="Line 101">
                  <a:extLst>
                    <a:ext uri="{FF2B5EF4-FFF2-40B4-BE49-F238E27FC236}">
                      <a16:creationId xmlns:a16="http://schemas.microsoft.com/office/drawing/2014/main" id="{67BD7485-A058-49EB-A1D1-F540A7E23203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590" name="Line 102">
                  <a:extLst>
                    <a:ext uri="{FF2B5EF4-FFF2-40B4-BE49-F238E27FC236}">
                      <a16:creationId xmlns:a16="http://schemas.microsoft.com/office/drawing/2014/main" id="{0C03F2B8-2ADA-48DA-ADE7-F6559C295A7A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3591" name="Group 103">
                  <a:extLst>
                    <a:ext uri="{FF2B5EF4-FFF2-40B4-BE49-F238E27FC236}">
                      <a16:creationId xmlns:a16="http://schemas.microsoft.com/office/drawing/2014/main" id="{82B771BE-49A9-4704-B0FA-6E126A2A08C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3592" name="Line 104">
                    <a:extLst>
                      <a:ext uri="{FF2B5EF4-FFF2-40B4-BE49-F238E27FC236}">
                        <a16:creationId xmlns:a16="http://schemas.microsoft.com/office/drawing/2014/main" id="{0F2C1DE9-1B7F-4B04-A383-537832A1B51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3" name="Freeform 105">
                    <a:extLst>
                      <a:ext uri="{FF2B5EF4-FFF2-40B4-BE49-F238E27FC236}">
                        <a16:creationId xmlns:a16="http://schemas.microsoft.com/office/drawing/2014/main" id="{A8CD8868-F26E-4FD1-AA5C-F5C6F87BA41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4" name="Line 106">
                    <a:extLst>
                      <a:ext uri="{FF2B5EF4-FFF2-40B4-BE49-F238E27FC236}">
                        <a16:creationId xmlns:a16="http://schemas.microsoft.com/office/drawing/2014/main" id="{9F5293C6-7B9F-4470-BF65-EE2C13ED5BF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5" name="Line 107">
                    <a:extLst>
                      <a:ext uri="{FF2B5EF4-FFF2-40B4-BE49-F238E27FC236}">
                        <a16:creationId xmlns:a16="http://schemas.microsoft.com/office/drawing/2014/main" id="{C7006400-604C-457F-908B-C34D133FBCA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6" name="Line 108">
                    <a:extLst>
                      <a:ext uri="{FF2B5EF4-FFF2-40B4-BE49-F238E27FC236}">
                        <a16:creationId xmlns:a16="http://schemas.microsoft.com/office/drawing/2014/main" id="{53B4D83F-D211-4764-82B3-0C0D258A829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7" name="Line 109">
                    <a:extLst>
                      <a:ext uri="{FF2B5EF4-FFF2-40B4-BE49-F238E27FC236}">
                        <a16:creationId xmlns:a16="http://schemas.microsoft.com/office/drawing/2014/main" id="{66DA2152-F099-4C5B-B101-079897BB5DD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8" name="Line 110">
                    <a:extLst>
                      <a:ext uri="{FF2B5EF4-FFF2-40B4-BE49-F238E27FC236}">
                        <a16:creationId xmlns:a16="http://schemas.microsoft.com/office/drawing/2014/main" id="{5D16983A-7C49-422F-92AB-CE19DE8ABE8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9" name="Line 111">
                    <a:extLst>
                      <a:ext uri="{FF2B5EF4-FFF2-40B4-BE49-F238E27FC236}">
                        <a16:creationId xmlns:a16="http://schemas.microsoft.com/office/drawing/2014/main" id="{F9BA953E-61C5-4401-A86B-D5CE46E6F79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600" name="Line 112">
                    <a:extLst>
                      <a:ext uri="{FF2B5EF4-FFF2-40B4-BE49-F238E27FC236}">
                        <a16:creationId xmlns:a16="http://schemas.microsoft.com/office/drawing/2014/main" id="{E018C1B4-150F-44D0-A701-211ADAC064C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3601" name="Group 113">
              <a:extLst>
                <a:ext uri="{FF2B5EF4-FFF2-40B4-BE49-F238E27FC236}">
                  <a16:creationId xmlns:a16="http://schemas.microsoft.com/office/drawing/2014/main" id="{31A4EAD3-368E-45CD-8C82-EAF50606D70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3602" name="Freeform 114">
                <a:extLst>
                  <a:ext uri="{FF2B5EF4-FFF2-40B4-BE49-F238E27FC236}">
                    <a16:creationId xmlns:a16="http://schemas.microsoft.com/office/drawing/2014/main" id="{7923B282-986B-4F67-BC26-19B03164BF9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603" name="Freeform 115">
                <a:extLst>
                  <a:ext uri="{FF2B5EF4-FFF2-40B4-BE49-F238E27FC236}">
                    <a16:creationId xmlns:a16="http://schemas.microsoft.com/office/drawing/2014/main" id="{1199305E-9FDC-419E-A638-5FAEA108ED3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604" name="Rectangle 116">
                <a:extLst>
                  <a:ext uri="{FF2B5EF4-FFF2-40B4-BE49-F238E27FC236}">
                    <a16:creationId xmlns:a16="http://schemas.microsoft.com/office/drawing/2014/main" id="{3D8B4D71-08EB-448D-B489-435A554F260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5" name="Rectangle 117">
                <a:extLst>
                  <a:ext uri="{FF2B5EF4-FFF2-40B4-BE49-F238E27FC236}">
                    <a16:creationId xmlns:a16="http://schemas.microsoft.com/office/drawing/2014/main" id="{84B8B1B3-D6C4-4055-8826-168B983120E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6" name="Rectangle 118">
                <a:extLst>
                  <a:ext uri="{FF2B5EF4-FFF2-40B4-BE49-F238E27FC236}">
                    <a16:creationId xmlns:a16="http://schemas.microsoft.com/office/drawing/2014/main" id="{8CAEDCE6-C0B6-4AF3-804C-A27706AEB24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7" name="Rectangle 119">
                <a:extLst>
                  <a:ext uri="{FF2B5EF4-FFF2-40B4-BE49-F238E27FC236}">
                    <a16:creationId xmlns:a16="http://schemas.microsoft.com/office/drawing/2014/main" id="{18E7969E-8A86-431C-91CE-E8D0315996C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3608" name="Group 120">
                <a:extLst>
                  <a:ext uri="{FF2B5EF4-FFF2-40B4-BE49-F238E27FC236}">
                    <a16:creationId xmlns:a16="http://schemas.microsoft.com/office/drawing/2014/main" id="{6D680606-5186-4C89-9957-E95EC1A138F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3609" name="Oval 121">
                  <a:extLst>
                    <a:ext uri="{FF2B5EF4-FFF2-40B4-BE49-F238E27FC236}">
                      <a16:creationId xmlns:a16="http://schemas.microsoft.com/office/drawing/2014/main" id="{E2F37AE0-E261-4926-B949-5F743AE35CD7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3610" name="Freeform 122">
                  <a:extLst>
                    <a:ext uri="{FF2B5EF4-FFF2-40B4-BE49-F238E27FC236}">
                      <a16:creationId xmlns:a16="http://schemas.microsoft.com/office/drawing/2014/main" id="{5156A34B-5CDD-4EBE-97C2-40C0F9615646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1" name="Freeform 123">
                  <a:extLst>
                    <a:ext uri="{FF2B5EF4-FFF2-40B4-BE49-F238E27FC236}">
                      <a16:creationId xmlns:a16="http://schemas.microsoft.com/office/drawing/2014/main" id="{406C4924-CFC3-4364-B68A-2603CFDC7B5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2" name="Freeform 124">
                  <a:extLst>
                    <a:ext uri="{FF2B5EF4-FFF2-40B4-BE49-F238E27FC236}">
                      <a16:creationId xmlns:a16="http://schemas.microsoft.com/office/drawing/2014/main" id="{AB54176C-C742-40ED-B2CE-FC9FA844602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3" name="Freeform 125">
                  <a:extLst>
                    <a:ext uri="{FF2B5EF4-FFF2-40B4-BE49-F238E27FC236}">
                      <a16:creationId xmlns:a16="http://schemas.microsoft.com/office/drawing/2014/main" id="{AB1D0AC5-14E8-45A9-B311-613FCC86C6F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3614" name="Rectangle 126">
            <a:extLst>
              <a:ext uri="{FF2B5EF4-FFF2-40B4-BE49-F238E27FC236}">
                <a16:creationId xmlns:a16="http://schemas.microsoft.com/office/drawing/2014/main" id="{D714AD0F-CAA5-418E-9215-0182401520CB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63615" name="Rectangle 127">
            <a:extLst>
              <a:ext uri="{FF2B5EF4-FFF2-40B4-BE49-F238E27FC236}">
                <a16:creationId xmlns:a16="http://schemas.microsoft.com/office/drawing/2014/main" id="{58B7B944-E743-46C1-A44A-E55300F19BB3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63616" name="Rectangle 128">
            <a:extLst>
              <a:ext uri="{FF2B5EF4-FFF2-40B4-BE49-F238E27FC236}">
                <a16:creationId xmlns:a16="http://schemas.microsoft.com/office/drawing/2014/main" id="{F882DCA9-F83A-45D6-9571-A1489C6B9CF2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3617" name="Rectangle 129">
            <a:extLst>
              <a:ext uri="{FF2B5EF4-FFF2-40B4-BE49-F238E27FC236}">
                <a16:creationId xmlns:a16="http://schemas.microsoft.com/office/drawing/2014/main" id="{446EC36C-32F9-4B49-A339-7834322AA6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3618" name="Rectangle 130">
            <a:extLst>
              <a:ext uri="{FF2B5EF4-FFF2-40B4-BE49-F238E27FC236}">
                <a16:creationId xmlns:a16="http://schemas.microsoft.com/office/drawing/2014/main" id="{FB5F0F40-A543-4555-BFB5-976ED4B2BA7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7A8793E2-FF62-4327-AF24-ED734820F903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20FD5D-A391-4FF6-BF8D-47235DF41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71F1C6-1FC3-4A23-866C-A13A608D8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D0CECA-02FD-4E07-A1FC-74C182B27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5949C9-E12F-4074-954A-2E55A4B04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86CADA-6FD8-45C8-9024-1BCD2B932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3DA68-5B24-4988-9D6C-FC93A5195D7E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511822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A2D54E-F3C0-4E8D-A709-92554A319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C220C5-4911-4ECE-975C-A97F97C9B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81F0FD-A271-461F-A4CE-68519229C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9496B5-693F-4F43-BE5D-CF0C63BE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3769BC-210F-44E1-9FAC-02B04C75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CAE12-3EF8-415D-A0A4-AA68E3150E1D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59145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97A3C2-018D-4F0C-BF23-BD6A4B8C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5F7641-F4A0-458D-B0A0-F32269CA3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C06818A-D2EA-4D87-9449-ACA5F9883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3269039-C5E6-4252-B6AC-DD20FC20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9521DA-7E7F-4B1D-B50D-0932D972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A0A518C-1029-4EC4-847C-5792707C0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A37B9-504B-4D84-A978-7E7BBFCB37B6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80857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E9A576-A9D9-4E0D-BF52-F99F9037F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9EE243-E64E-4991-96F7-429ACC494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5B955D8-9C8A-4138-9D97-7DEC52B3E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A4C78E-E782-4189-91C8-1F92FDBD7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6C32877-E1D6-4951-BC46-24114689F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095CB10-CB8E-401E-AE2A-884DD0A7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4DEB06D-75C1-41BB-B4D7-1EAEF7C2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E4798E5-5D6C-45A6-A1BA-44CCF35C0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0129A-AFC0-4B47-8D59-3C040FDF858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36280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48F4B4-B177-4727-AD90-972634E4A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0171DF5-ECB5-4613-B615-7F08A537F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D744DD-B6E2-4406-885E-2B64B14F9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1991B35-62BB-4ABA-9FBA-A2D2C1DD0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39A34-57A3-4432-ADC4-8552E4A61C4D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68782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F9F32FB-B577-4A34-B836-4025AAF7B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A7B367F-0116-47A1-B343-A2C5D15C2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A88398-AC88-4D77-A777-54131053C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0A8C1-65BE-4243-8C73-1D821D04B101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2990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AFD358-E0F8-44D6-B6F0-D12BD892B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74665C-9A0B-4FE7-9BD6-3E49952D9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F9D1DD4-92EA-4922-9F8E-DD3E37D57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409D77-DC22-48E6-8A85-6E09F925E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B3902F-7B59-4949-A645-398AFAC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A9245FC-09A5-4B2C-82DE-E42936420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681F2-139E-4111-BFE7-19C21142526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39254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5FDB0E-3CA4-4EB0-80DC-B8CBB8DC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5BE7102-7221-4209-81D0-E48F0D283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EC3A60-455C-48CB-A624-0741ECD53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4C0CC72-B358-4027-8E43-93C3A8149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E037F4-7B46-4A56-B5A4-BBDC24663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6B2884-0F97-44C4-8F70-D0CBC45E0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5D6A3-49F9-49E0-B989-B124950F0B4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542798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000D8E-7EBA-4919-9072-8FD91B81B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E7A8DC1-E41A-46FF-ADA3-CA2309DD4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1E3DDF-5E14-4EDB-B715-FB84F02A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C5E54A-7AC3-49DB-BBEB-903E6820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AC88DE-C86A-471E-8BE7-2DC07D90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4BFA7-08EC-473C-AE02-10DC39F209AB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86536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846F0BE-2105-4479-8291-8AEA61B0F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608D050-063C-4C04-9770-3C95702EB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503444-DAFC-4A97-A13A-7FC8E72E0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39712E-1B77-4BC7-88F1-831C4BEF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F35FFF-05BA-43D8-90A3-13DBE3BA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00AC1-3D06-43C3-BDF2-A2FA0E860311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02310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fol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7169C039-24C4-4CDA-A091-13055B927E31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62467" name="Group 3">
              <a:extLst>
                <a:ext uri="{FF2B5EF4-FFF2-40B4-BE49-F238E27FC236}">
                  <a16:creationId xmlns:a16="http://schemas.microsoft.com/office/drawing/2014/main" id="{C638D906-AFD3-47B1-88A0-D523CEC86C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2468" name="Group 4">
                <a:extLst>
                  <a:ext uri="{FF2B5EF4-FFF2-40B4-BE49-F238E27FC236}">
                    <a16:creationId xmlns:a16="http://schemas.microsoft.com/office/drawing/2014/main" id="{82825FC7-B9C3-4638-B5E6-DC770A91256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2469" name="Freeform 5">
                  <a:extLst>
                    <a:ext uri="{FF2B5EF4-FFF2-40B4-BE49-F238E27FC236}">
                      <a16:creationId xmlns:a16="http://schemas.microsoft.com/office/drawing/2014/main" id="{8050010B-A632-461D-B8AC-8FBB5F06B7E0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2470" name="Group 6">
                  <a:extLst>
                    <a:ext uri="{FF2B5EF4-FFF2-40B4-BE49-F238E27FC236}">
                      <a16:creationId xmlns:a16="http://schemas.microsoft.com/office/drawing/2014/main" id="{CF3B17F2-B691-45E3-9E08-3B65DD572C3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2471" name="Freeform 7">
                    <a:extLst>
                      <a:ext uri="{FF2B5EF4-FFF2-40B4-BE49-F238E27FC236}">
                        <a16:creationId xmlns:a16="http://schemas.microsoft.com/office/drawing/2014/main" id="{7313FD93-EDE4-4A71-B50F-A4DD85A7950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72" name="Freeform 8">
                    <a:extLst>
                      <a:ext uri="{FF2B5EF4-FFF2-40B4-BE49-F238E27FC236}">
                        <a16:creationId xmlns:a16="http://schemas.microsoft.com/office/drawing/2014/main" id="{76232E26-9969-4366-8800-0CB61A65FDAE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73" name="Freeform 9">
                    <a:extLst>
                      <a:ext uri="{FF2B5EF4-FFF2-40B4-BE49-F238E27FC236}">
                        <a16:creationId xmlns:a16="http://schemas.microsoft.com/office/drawing/2014/main" id="{5671871A-25A3-40B0-A19C-12E2C16B7BA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2474" name="Group 10">
                    <a:extLst>
                      <a:ext uri="{FF2B5EF4-FFF2-40B4-BE49-F238E27FC236}">
                        <a16:creationId xmlns:a16="http://schemas.microsoft.com/office/drawing/2014/main" id="{3C81A0DA-6F8E-4587-8A8F-E3BDF07DA7A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2475" name="Freeform 11">
                      <a:extLst>
                        <a:ext uri="{FF2B5EF4-FFF2-40B4-BE49-F238E27FC236}">
                          <a16:creationId xmlns:a16="http://schemas.microsoft.com/office/drawing/2014/main" id="{1E37B909-CD15-4F05-B5CA-99946E415057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2476" name="Group 12">
                      <a:extLst>
                        <a:ext uri="{FF2B5EF4-FFF2-40B4-BE49-F238E27FC236}">
                          <a16:creationId xmlns:a16="http://schemas.microsoft.com/office/drawing/2014/main" id="{FCD402F2-96B0-41A5-93FA-33388787D7F1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2477" name="Freeform 13">
                        <a:extLst>
                          <a:ext uri="{FF2B5EF4-FFF2-40B4-BE49-F238E27FC236}">
                            <a16:creationId xmlns:a16="http://schemas.microsoft.com/office/drawing/2014/main" id="{693D1012-CEC9-49F8-BE14-DA114EE1D765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2478" name="Group 14">
                        <a:extLst>
                          <a:ext uri="{FF2B5EF4-FFF2-40B4-BE49-F238E27FC236}">
                            <a16:creationId xmlns:a16="http://schemas.microsoft.com/office/drawing/2014/main" id="{0CFE179C-589C-4348-903D-03BD2AE5E914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2479" name="Line 15">
                          <a:extLst>
                            <a:ext uri="{FF2B5EF4-FFF2-40B4-BE49-F238E27FC236}">
                              <a16:creationId xmlns:a16="http://schemas.microsoft.com/office/drawing/2014/main" id="{91C2BB27-A7B1-4BF6-9420-142A12D8F9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0" name="Line 16">
                          <a:extLst>
                            <a:ext uri="{FF2B5EF4-FFF2-40B4-BE49-F238E27FC236}">
                              <a16:creationId xmlns:a16="http://schemas.microsoft.com/office/drawing/2014/main" id="{83063FBF-AF5B-4DAC-B2EB-58F2B93573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1" name="Line 17">
                          <a:extLst>
                            <a:ext uri="{FF2B5EF4-FFF2-40B4-BE49-F238E27FC236}">
                              <a16:creationId xmlns:a16="http://schemas.microsoft.com/office/drawing/2014/main" id="{34D723BD-DD15-4601-9AC1-A148D97CCE3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2" name="Line 18">
                          <a:extLst>
                            <a:ext uri="{FF2B5EF4-FFF2-40B4-BE49-F238E27FC236}">
                              <a16:creationId xmlns:a16="http://schemas.microsoft.com/office/drawing/2014/main" id="{742B2A98-A91D-44B3-AB4A-00BB3F0C91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3" name="Line 19">
                          <a:extLst>
                            <a:ext uri="{FF2B5EF4-FFF2-40B4-BE49-F238E27FC236}">
                              <a16:creationId xmlns:a16="http://schemas.microsoft.com/office/drawing/2014/main" id="{1938825E-EE90-417B-AEB1-F322DE663A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4" name="Line 20">
                          <a:extLst>
                            <a:ext uri="{FF2B5EF4-FFF2-40B4-BE49-F238E27FC236}">
                              <a16:creationId xmlns:a16="http://schemas.microsoft.com/office/drawing/2014/main" id="{68CE7C3D-DBC8-451F-9A8D-CAB720E778E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5" name="Line 21">
                          <a:extLst>
                            <a:ext uri="{FF2B5EF4-FFF2-40B4-BE49-F238E27FC236}">
                              <a16:creationId xmlns:a16="http://schemas.microsoft.com/office/drawing/2014/main" id="{6F520DBE-7DC9-4572-88C3-7DBFA48295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6" name="Line 22">
                          <a:extLst>
                            <a:ext uri="{FF2B5EF4-FFF2-40B4-BE49-F238E27FC236}">
                              <a16:creationId xmlns:a16="http://schemas.microsoft.com/office/drawing/2014/main" id="{AD223D31-7625-49A5-BD37-12B189DBA6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7" name="Line 23">
                          <a:extLst>
                            <a:ext uri="{FF2B5EF4-FFF2-40B4-BE49-F238E27FC236}">
                              <a16:creationId xmlns:a16="http://schemas.microsoft.com/office/drawing/2014/main" id="{08A9174F-50B1-4B63-937B-1B2B30CF3B8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8" name="Line 24">
                          <a:extLst>
                            <a:ext uri="{FF2B5EF4-FFF2-40B4-BE49-F238E27FC236}">
                              <a16:creationId xmlns:a16="http://schemas.microsoft.com/office/drawing/2014/main" id="{DC8513F7-53D6-437F-8A4A-270282BEB80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9" name="Line 25">
                          <a:extLst>
                            <a:ext uri="{FF2B5EF4-FFF2-40B4-BE49-F238E27FC236}">
                              <a16:creationId xmlns:a16="http://schemas.microsoft.com/office/drawing/2014/main" id="{0074EAB7-0494-4469-BF9A-E3AC6292D3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0" name="Line 26">
                          <a:extLst>
                            <a:ext uri="{FF2B5EF4-FFF2-40B4-BE49-F238E27FC236}">
                              <a16:creationId xmlns:a16="http://schemas.microsoft.com/office/drawing/2014/main" id="{95C5AF78-B3AF-425E-90E6-E5F5DBA0E2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1" name="Line 27">
                          <a:extLst>
                            <a:ext uri="{FF2B5EF4-FFF2-40B4-BE49-F238E27FC236}">
                              <a16:creationId xmlns:a16="http://schemas.microsoft.com/office/drawing/2014/main" id="{7EE1A73A-6821-48D5-929E-2291ADC3BE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2" name="Line 28">
                          <a:extLst>
                            <a:ext uri="{FF2B5EF4-FFF2-40B4-BE49-F238E27FC236}">
                              <a16:creationId xmlns:a16="http://schemas.microsoft.com/office/drawing/2014/main" id="{BEECCF12-0126-4F92-819F-A59EA3AD70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3" name="Line 29">
                          <a:extLst>
                            <a:ext uri="{FF2B5EF4-FFF2-40B4-BE49-F238E27FC236}">
                              <a16:creationId xmlns:a16="http://schemas.microsoft.com/office/drawing/2014/main" id="{46FD745F-80C3-4066-8B16-39F78A6A48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4" name="Line 30">
                          <a:extLst>
                            <a:ext uri="{FF2B5EF4-FFF2-40B4-BE49-F238E27FC236}">
                              <a16:creationId xmlns:a16="http://schemas.microsoft.com/office/drawing/2014/main" id="{81486506-3819-4F53-A6D1-659E203921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5" name="Line 31">
                          <a:extLst>
                            <a:ext uri="{FF2B5EF4-FFF2-40B4-BE49-F238E27FC236}">
                              <a16:creationId xmlns:a16="http://schemas.microsoft.com/office/drawing/2014/main" id="{507BAB46-DE78-481C-A6F9-8662E23951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6" name="Line 32">
                          <a:extLst>
                            <a:ext uri="{FF2B5EF4-FFF2-40B4-BE49-F238E27FC236}">
                              <a16:creationId xmlns:a16="http://schemas.microsoft.com/office/drawing/2014/main" id="{61083E47-ECE5-4FF9-99F2-508E8247F3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7" name="Line 33">
                          <a:extLst>
                            <a:ext uri="{FF2B5EF4-FFF2-40B4-BE49-F238E27FC236}">
                              <a16:creationId xmlns:a16="http://schemas.microsoft.com/office/drawing/2014/main" id="{91B529FF-9912-480E-8574-4F4A76C4AF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8" name="Line 34">
                          <a:extLst>
                            <a:ext uri="{FF2B5EF4-FFF2-40B4-BE49-F238E27FC236}">
                              <a16:creationId xmlns:a16="http://schemas.microsoft.com/office/drawing/2014/main" id="{B61A2BDB-F051-4633-B6E0-E087E0A1893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9" name="Line 35">
                          <a:extLst>
                            <a:ext uri="{FF2B5EF4-FFF2-40B4-BE49-F238E27FC236}">
                              <a16:creationId xmlns:a16="http://schemas.microsoft.com/office/drawing/2014/main" id="{BBB0FE0C-4BA0-458E-A3A0-3AA43E7637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0" name="Line 36">
                          <a:extLst>
                            <a:ext uri="{FF2B5EF4-FFF2-40B4-BE49-F238E27FC236}">
                              <a16:creationId xmlns:a16="http://schemas.microsoft.com/office/drawing/2014/main" id="{A2E5C01B-8B85-4147-A1D3-E1A9B3163E7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1" name="Line 37">
                          <a:extLst>
                            <a:ext uri="{FF2B5EF4-FFF2-40B4-BE49-F238E27FC236}">
                              <a16:creationId xmlns:a16="http://schemas.microsoft.com/office/drawing/2014/main" id="{031CDB1E-0F9A-4205-A436-A4BF099988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2" name="Line 38">
                          <a:extLst>
                            <a:ext uri="{FF2B5EF4-FFF2-40B4-BE49-F238E27FC236}">
                              <a16:creationId xmlns:a16="http://schemas.microsoft.com/office/drawing/2014/main" id="{3855AD2A-F6E4-49BD-99EB-6B8507563F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3" name="Line 39">
                          <a:extLst>
                            <a:ext uri="{FF2B5EF4-FFF2-40B4-BE49-F238E27FC236}">
                              <a16:creationId xmlns:a16="http://schemas.microsoft.com/office/drawing/2014/main" id="{AB6ECE23-48EA-41C4-B63A-308F58B408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4" name="Line 40">
                          <a:extLst>
                            <a:ext uri="{FF2B5EF4-FFF2-40B4-BE49-F238E27FC236}">
                              <a16:creationId xmlns:a16="http://schemas.microsoft.com/office/drawing/2014/main" id="{F8165866-379A-4B63-863B-DAFA857161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5" name="Line 41">
                          <a:extLst>
                            <a:ext uri="{FF2B5EF4-FFF2-40B4-BE49-F238E27FC236}">
                              <a16:creationId xmlns:a16="http://schemas.microsoft.com/office/drawing/2014/main" id="{F03E3DAB-FA14-4F5E-8785-053E7307E1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6" name="Line 42">
                          <a:extLst>
                            <a:ext uri="{FF2B5EF4-FFF2-40B4-BE49-F238E27FC236}">
                              <a16:creationId xmlns:a16="http://schemas.microsoft.com/office/drawing/2014/main" id="{75CE0CFF-2222-4DE6-B287-6F668C754D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7" name="Line 43">
                          <a:extLst>
                            <a:ext uri="{FF2B5EF4-FFF2-40B4-BE49-F238E27FC236}">
                              <a16:creationId xmlns:a16="http://schemas.microsoft.com/office/drawing/2014/main" id="{86C09B70-61AB-4F03-8559-9B7AF44BE4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8" name="Line 44">
                          <a:extLst>
                            <a:ext uri="{FF2B5EF4-FFF2-40B4-BE49-F238E27FC236}">
                              <a16:creationId xmlns:a16="http://schemas.microsoft.com/office/drawing/2014/main" id="{BAF516F3-FB92-4F27-A4F8-6975723839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9" name="Line 45">
                          <a:extLst>
                            <a:ext uri="{FF2B5EF4-FFF2-40B4-BE49-F238E27FC236}">
                              <a16:creationId xmlns:a16="http://schemas.microsoft.com/office/drawing/2014/main" id="{F698D472-EAAD-4E84-A99E-9373D77E3B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0" name="Line 46">
                          <a:extLst>
                            <a:ext uri="{FF2B5EF4-FFF2-40B4-BE49-F238E27FC236}">
                              <a16:creationId xmlns:a16="http://schemas.microsoft.com/office/drawing/2014/main" id="{4529300D-EA63-4D45-A7A5-A029BE691DA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1" name="Line 47">
                          <a:extLst>
                            <a:ext uri="{FF2B5EF4-FFF2-40B4-BE49-F238E27FC236}">
                              <a16:creationId xmlns:a16="http://schemas.microsoft.com/office/drawing/2014/main" id="{3CBD0B63-2606-4411-893C-85266C2FFE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2" name="Line 48">
                          <a:extLst>
                            <a:ext uri="{FF2B5EF4-FFF2-40B4-BE49-F238E27FC236}">
                              <a16:creationId xmlns:a16="http://schemas.microsoft.com/office/drawing/2014/main" id="{17FA53CB-4C56-40D6-8F15-0696B60B74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3" name="Line 49">
                          <a:extLst>
                            <a:ext uri="{FF2B5EF4-FFF2-40B4-BE49-F238E27FC236}">
                              <a16:creationId xmlns:a16="http://schemas.microsoft.com/office/drawing/2014/main" id="{4631C877-4314-430D-AC01-088C251356B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4" name="Freeform 50">
                          <a:extLst>
                            <a:ext uri="{FF2B5EF4-FFF2-40B4-BE49-F238E27FC236}">
                              <a16:creationId xmlns:a16="http://schemas.microsoft.com/office/drawing/2014/main" id="{9BE0C524-3E27-4FD1-828C-368C02E36A29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2515" name="Group 51">
                          <a:extLst>
                            <a:ext uri="{FF2B5EF4-FFF2-40B4-BE49-F238E27FC236}">
                              <a16:creationId xmlns:a16="http://schemas.microsoft.com/office/drawing/2014/main" id="{88588D32-0916-414E-971F-E6131B518A11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2516" name="Oval 52">
                            <a:extLst>
                              <a:ext uri="{FF2B5EF4-FFF2-40B4-BE49-F238E27FC236}">
                                <a16:creationId xmlns:a16="http://schemas.microsoft.com/office/drawing/2014/main" id="{D3485A73-EBE7-41E1-B9F3-32B37A2A2C6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7" name="Oval 53">
                            <a:extLst>
                              <a:ext uri="{FF2B5EF4-FFF2-40B4-BE49-F238E27FC236}">
                                <a16:creationId xmlns:a16="http://schemas.microsoft.com/office/drawing/2014/main" id="{9AAFC81B-D6E7-4931-849C-BE717AF13D2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8" name="Oval 54">
                            <a:extLst>
                              <a:ext uri="{FF2B5EF4-FFF2-40B4-BE49-F238E27FC236}">
                                <a16:creationId xmlns:a16="http://schemas.microsoft.com/office/drawing/2014/main" id="{92862F1B-42DE-46FE-99EF-D7CC8281ACF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9" name="Oval 55">
                            <a:extLst>
                              <a:ext uri="{FF2B5EF4-FFF2-40B4-BE49-F238E27FC236}">
                                <a16:creationId xmlns:a16="http://schemas.microsoft.com/office/drawing/2014/main" id="{3505ACDB-000B-4326-8B48-9738454F3FC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0" name="Oval 56">
                            <a:extLst>
                              <a:ext uri="{FF2B5EF4-FFF2-40B4-BE49-F238E27FC236}">
                                <a16:creationId xmlns:a16="http://schemas.microsoft.com/office/drawing/2014/main" id="{FA1280B5-EBA3-47B6-B134-AD42EC6258B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1" name="Oval 57">
                            <a:extLst>
                              <a:ext uri="{FF2B5EF4-FFF2-40B4-BE49-F238E27FC236}">
                                <a16:creationId xmlns:a16="http://schemas.microsoft.com/office/drawing/2014/main" id="{31A7647A-46F1-4443-A4D1-C8171EA948D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2" name="Oval 58">
                            <a:extLst>
                              <a:ext uri="{FF2B5EF4-FFF2-40B4-BE49-F238E27FC236}">
                                <a16:creationId xmlns:a16="http://schemas.microsoft.com/office/drawing/2014/main" id="{7C205279-4A08-40AC-B604-FADD20F197D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3" name="Oval 59">
                            <a:extLst>
                              <a:ext uri="{FF2B5EF4-FFF2-40B4-BE49-F238E27FC236}">
                                <a16:creationId xmlns:a16="http://schemas.microsoft.com/office/drawing/2014/main" id="{67484C2A-71C4-4112-ADD0-A67EE6AFECE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4" name="Oval 60">
                            <a:extLst>
                              <a:ext uri="{FF2B5EF4-FFF2-40B4-BE49-F238E27FC236}">
                                <a16:creationId xmlns:a16="http://schemas.microsoft.com/office/drawing/2014/main" id="{96343EA3-CF15-44F7-9FEE-473EA8D4621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5" name="Oval 61">
                            <a:extLst>
                              <a:ext uri="{FF2B5EF4-FFF2-40B4-BE49-F238E27FC236}">
                                <a16:creationId xmlns:a16="http://schemas.microsoft.com/office/drawing/2014/main" id="{FA9B1C03-6535-4B16-BF58-7DCC0935F00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6" name="Oval 62">
                            <a:extLst>
                              <a:ext uri="{FF2B5EF4-FFF2-40B4-BE49-F238E27FC236}">
                                <a16:creationId xmlns:a16="http://schemas.microsoft.com/office/drawing/2014/main" id="{0BB4FC06-7B16-47AA-A46F-4A4BED5E3FB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7" name="Oval 63">
                            <a:extLst>
                              <a:ext uri="{FF2B5EF4-FFF2-40B4-BE49-F238E27FC236}">
                                <a16:creationId xmlns:a16="http://schemas.microsoft.com/office/drawing/2014/main" id="{C0F3D0FA-5872-4952-BCB9-20B6027F642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2528" name="Line 64">
                          <a:extLst>
                            <a:ext uri="{FF2B5EF4-FFF2-40B4-BE49-F238E27FC236}">
                              <a16:creationId xmlns:a16="http://schemas.microsoft.com/office/drawing/2014/main" id="{8F9A2F08-232D-40FB-B28D-622ED67150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29" name="Line 65">
                          <a:extLst>
                            <a:ext uri="{FF2B5EF4-FFF2-40B4-BE49-F238E27FC236}">
                              <a16:creationId xmlns:a16="http://schemas.microsoft.com/office/drawing/2014/main" id="{287D4BF8-8D11-4593-A085-5C69AD018C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0" name="Line 66">
                          <a:extLst>
                            <a:ext uri="{FF2B5EF4-FFF2-40B4-BE49-F238E27FC236}">
                              <a16:creationId xmlns:a16="http://schemas.microsoft.com/office/drawing/2014/main" id="{6D20922D-3100-421A-AD94-7644A13932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1" name="Line 67">
                          <a:extLst>
                            <a:ext uri="{FF2B5EF4-FFF2-40B4-BE49-F238E27FC236}">
                              <a16:creationId xmlns:a16="http://schemas.microsoft.com/office/drawing/2014/main" id="{326500FD-9F21-4B8F-B135-D43CA77C344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2" name="Line 68">
                          <a:extLst>
                            <a:ext uri="{FF2B5EF4-FFF2-40B4-BE49-F238E27FC236}">
                              <a16:creationId xmlns:a16="http://schemas.microsoft.com/office/drawing/2014/main" id="{D0510416-3370-4BD2-8354-A34245450BF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3" name="Line 69">
                          <a:extLst>
                            <a:ext uri="{FF2B5EF4-FFF2-40B4-BE49-F238E27FC236}">
                              <a16:creationId xmlns:a16="http://schemas.microsoft.com/office/drawing/2014/main" id="{013FEF30-E1A8-4232-AA36-CB4A0D67698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4" name="Line 70">
                          <a:extLst>
                            <a:ext uri="{FF2B5EF4-FFF2-40B4-BE49-F238E27FC236}">
                              <a16:creationId xmlns:a16="http://schemas.microsoft.com/office/drawing/2014/main" id="{76A52397-4FF5-4CA7-A467-0181CBD4FCC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5" name="Line 71">
                          <a:extLst>
                            <a:ext uri="{FF2B5EF4-FFF2-40B4-BE49-F238E27FC236}">
                              <a16:creationId xmlns:a16="http://schemas.microsoft.com/office/drawing/2014/main" id="{934F0C6A-6256-4E58-B1CD-C97ECB92D04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6" name="Line 72">
                          <a:extLst>
                            <a:ext uri="{FF2B5EF4-FFF2-40B4-BE49-F238E27FC236}">
                              <a16:creationId xmlns:a16="http://schemas.microsoft.com/office/drawing/2014/main" id="{CDE15A04-C078-4CA5-9882-CA9159F068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7" name="Line 73">
                          <a:extLst>
                            <a:ext uri="{FF2B5EF4-FFF2-40B4-BE49-F238E27FC236}">
                              <a16:creationId xmlns:a16="http://schemas.microsoft.com/office/drawing/2014/main" id="{FABFF891-7B2F-48F8-AF4C-A0BB16E579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8" name="Line 74">
                          <a:extLst>
                            <a:ext uri="{FF2B5EF4-FFF2-40B4-BE49-F238E27FC236}">
                              <a16:creationId xmlns:a16="http://schemas.microsoft.com/office/drawing/2014/main" id="{A4E577D7-D1AD-46AF-9DBB-7F9140D516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9" name="Line 75">
                          <a:extLst>
                            <a:ext uri="{FF2B5EF4-FFF2-40B4-BE49-F238E27FC236}">
                              <a16:creationId xmlns:a16="http://schemas.microsoft.com/office/drawing/2014/main" id="{3B0C5A21-7C6F-49DE-967A-FA97A03F11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0" name="Line 76">
                          <a:extLst>
                            <a:ext uri="{FF2B5EF4-FFF2-40B4-BE49-F238E27FC236}">
                              <a16:creationId xmlns:a16="http://schemas.microsoft.com/office/drawing/2014/main" id="{123BC17E-5042-4319-AB18-9DD7A385E1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1" name="Line 77">
                          <a:extLst>
                            <a:ext uri="{FF2B5EF4-FFF2-40B4-BE49-F238E27FC236}">
                              <a16:creationId xmlns:a16="http://schemas.microsoft.com/office/drawing/2014/main" id="{F661A826-AB93-412D-A99F-A36C420A23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2" name="Line 78">
                          <a:extLst>
                            <a:ext uri="{FF2B5EF4-FFF2-40B4-BE49-F238E27FC236}">
                              <a16:creationId xmlns:a16="http://schemas.microsoft.com/office/drawing/2014/main" id="{4EBAB27B-7DA1-424B-BA5A-C131BD533FB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3" name="Line 79">
                          <a:extLst>
                            <a:ext uri="{FF2B5EF4-FFF2-40B4-BE49-F238E27FC236}">
                              <a16:creationId xmlns:a16="http://schemas.microsoft.com/office/drawing/2014/main" id="{5D5C2E1B-3AE6-4380-917A-5B588540EA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4" name="Line 80">
                          <a:extLst>
                            <a:ext uri="{FF2B5EF4-FFF2-40B4-BE49-F238E27FC236}">
                              <a16:creationId xmlns:a16="http://schemas.microsoft.com/office/drawing/2014/main" id="{4ED7B4BB-905B-4313-BB49-F2168EE08F8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5" name="Line 81">
                          <a:extLst>
                            <a:ext uri="{FF2B5EF4-FFF2-40B4-BE49-F238E27FC236}">
                              <a16:creationId xmlns:a16="http://schemas.microsoft.com/office/drawing/2014/main" id="{761C1DBF-9F46-4F7F-A476-65855E936B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6" name="Line 82">
                          <a:extLst>
                            <a:ext uri="{FF2B5EF4-FFF2-40B4-BE49-F238E27FC236}">
                              <a16:creationId xmlns:a16="http://schemas.microsoft.com/office/drawing/2014/main" id="{40D14AB5-2B12-437F-8F7C-90D7F29AFAA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7" name="Line 83">
                          <a:extLst>
                            <a:ext uri="{FF2B5EF4-FFF2-40B4-BE49-F238E27FC236}">
                              <a16:creationId xmlns:a16="http://schemas.microsoft.com/office/drawing/2014/main" id="{D3BD11F3-9A3D-4B2F-93F6-39B804B9D8C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8" name="Line 84">
                          <a:extLst>
                            <a:ext uri="{FF2B5EF4-FFF2-40B4-BE49-F238E27FC236}">
                              <a16:creationId xmlns:a16="http://schemas.microsoft.com/office/drawing/2014/main" id="{E7E1CD75-A777-4270-91FE-7E7DD7E942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9" name="Line 85">
                          <a:extLst>
                            <a:ext uri="{FF2B5EF4-FFF2-40B4-BE49-F238E27FC236}">
                              <a16:creationId xmlns:a16="http://schemas.microsoft.com/office/drawing/2014/main" id="{4A55CAB2-DE51-4D60-B200-2F924142DBE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0" name="Line 86">
                          <a:extLst>
                            <a:ext uri="{FF2B5EF4-FFF2-40B4-BE49-F238E27FC236}">
                              <a16:creationId xmlns:a16="http://schemas.microsoft.com/office/drawing/2014/main" id="{8B8D40EE-4593-46E3-9702-1B7C47FA24C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1" name="Line 87">
                          <a:extLst>
                            <a:ext uri="{FF2B5EF4-FFF2-40B4-BE49-F238E27FC236}">
                              <a16:creationId xmlns:a16="http://schemas.microsoft.com/office/drawing/2014/main" id="{363079CC-19D4-4CE0-A2D1-CA661E5C7D4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2" name="Line 88">
                          <a:extLst>
                            <a:ext uri="{FF2B5EF4-FFF2-40B4-BE49-F238E27FC236}">
                              <a16:creationId xmlns:a16="http://schemas.microsoft.com/office/drawing/2014/main" id="{9B0D5DAF-B794-433C-A14B-983642A2FB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3" name="Line 89">
                          <a:extLst>
                            <a:ext uri="{FF2B5EF4-FFF2-40B4-BE49-F238E27FC236}">
                              <a16:creationId xmlns:a16="http://schemas.microsoft.com/office/drawing/2014/main" id="{85DBD2AF-3EBA-44AF-8948-BDCA7ADF9F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4" name="Line 90">
                          <a:extLst>
                            <a:ext uri="{FF2B5EF4-FFF2-40B4-BE49-F238E27FC236}">
                              <a16:creationId xmlns:a16="http://schemas.microsoft.com/office/drawing/2014/main" id="{8D50C6AF-BA96-4E0B-9E6F-58D46D62090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5" name="Line 91">
                          <a:extLst>
                            <a:ext uri="{FF2B5EF4-FFF2-40B4-BE49-F238E27FC236}">
                              <a16:creationId xmlns:a16="http://schemas.microsoft.com/office/drawing/2014/main" id="{6D60D7A3-CC4F-4723-A1EA-B69694601B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6" name="Line 92">
                          <a:extLst>
                            <a:ext uri="{FF2B5EF4-FFF2-40B4-BE49-F238E27FC236}">
                              <a16:creationId xmlns:a16="http://schemas.microsoft.com/office/drawing/2014/main" id="{A1FFA8DD-7D5A-423C-BEFD-CD56B61AA6F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7" name="Line 93">
                          <a:extLst>
                            <a:ext uri="{FF2B5EF4-FFF2-40B4-BE49-F238E27FC236}">
                              <a16:creationId xmlns:a16="http://schemas.microsoft.com/office/drawing/2014/main" id="{48F55241-D5E4-4DFF-81EB-828CCE9DE1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8" name="Line 94">
                          <a:extLst>
                            <a:ext uri="{FF2B5EF4-FFF2-40B4-BE49-F238E27FC236}">
                              <a16:creationId xmlns:a16="http://schemas.microsoft.com/office/drawing/2014/main" id="{45C4463B-392D-45F0-BD77-5C48A202374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9" name="Line 95">
                          <a:extLst>
                            <a:ext uri="{FF2B5EF4-FFF2-40B4-BE49-F238E27FC236}">
                              <a16:creationId xmlns:a16="http://schemas.microsoft.com/office/drawing/2014/main" id="{4A531D33-2BF3-43CA-8684-F967948929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0" name="Line 96">
                          <a:extLst>
                            <a:ext uri="{FF2B5EF4-FFF2-40B4-BE49-F238E27FC236}">
                              <a16:creationId xmlns:a16="http://schemas.microsoft.com/office/drawing/2014/main" id="{2EC4F7AF-4FDA-4325-BFE6-AED9AC8E14A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1" name="Line 97">
                          <a:extLst>
                            <a:ext uri="{FF2B5EF4-FFF2-40B4-BE49-F238E27FC236}">
                              <a16:creationId xmlns:a16="http://schemas.microsoft.com/office/drawing/2014/main" id="{6CF0E164-1641-4CD8-8E4D-E6B8FE1624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2" name="Line 98">
                          <a:extLst>
                            <a:ext uri="{FF2B5EF4-FFF2-40B4-BE49-F238E27FC236}">
                              <a16:creationId xmlns:a16="http://schemas.microsoft.com/office/drawing/2014/main" id="{7BF8DFF1-037D-4EEE-81D7-03980876FD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3" name="Line 99">
                          <a:extLst>
                            <a:ext uri="{FF2B5EF4-FFF2-40B4-BE49-F238E27FC236}">
                              <a16:creationId xmlns:a16="http://schemas.microsoft.com/office/drawing/2014/main" id="{EEA5E3F6-11C3-462B-8BD4-9FCA58CA99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2564" name="Group 100">
                <a:extLst>
                  <a:ext uri="{FF2B5EF4-FFF2-40B4-BE49-F238E27FC236}">
                    <a16:creationId xmlns:a16="http://schemas.microsoft.com/office/drawing/2014/main" id="{A9F9A37B-08D9-4216-BFE4-7B0FAA0BAA7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2565" name="Line 101">
                  <a:extLst>
                    <a:ext uri="{FF2B5EF4-FFF2-40B4-BE49-F238E27FC236}">
                      <a16:creationId xmlns:a16="http://schemas.microsoft.com/office/drawing/2014/main" id="{3445B8ED-78F7-4F53-86F8-9700E316277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66" name="Line 102">
                  <a:extLst>
                    <a:ext uri="{FF2B5EF4-FFF2-40B4-BE49-F238E27FC236}">
                      <a16:creationId xmlns:a16="http://schemas.microsoft.com/office/drawing/2014/main" id="{1EC67F8E-0D48-4E1B-9C6F-8ABF48BE7336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2567" name="Group 103">
                  <a:extLst>
                    <a:ext uri="{FF2B5EF4-FFF2-40B4-BE49-F238E27FC236}">
                      <a16:creationId xmlns:a16="http://schemas.microsoft.com/office/drawing/2014/main" id="{62A81427-9E93-4C39-8712-3F7F5DACA2E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2568" name="Line 104">
                    <a:extLst>
                      <a:ext uri="{FF2B5EF4-FFF2-40B4-BE49-F238E27FC236}">
                        <a16:creationId xmlns:a16="http://schemas.microsoft.com/office/drawing/2014/main" id="{52736318-EF32-40CC-89C8-6DEB996A921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69" name="Freeform 105">
                    <a:extLst>
                      <a:ext uri="{FF2B5EF4-FFF2-40B4-BE49-F238E27FC236}">
                        <a16:creationId xmlns:a16="http://schemas.microsoft.com/office/drawing/2014/main" id="{4BF59108-23B9-4752-875B-F5E7CC2AE765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0" name="Line 106">
                    <a:extLst>
                      <a:ext uri="{FF2B5EF4-FFF2-40B4-BE49-F238E27FC236}">
                        <a16:creationId xmlns:a16="http://schemas.microsoft.com/office/drawing/2014/main" id="{887E7449-F52C-4CE1-BD7A-6A958C28E56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1" name="Line 107">
                    <a:extLst>
                      <a:ext uri="{FF2B5EF4-FFF2-40B4-BE49-F238E27FC236}">
                        <a16:creationId xmlns:a16="http://schemas.microsoft.com/office/drawing/2014/main" id="{21FBC4A2-F641-456C-B681-1FEE2A6D93A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2" name="Line 108">
                    <a:extLst>
                      <a:ext uri="{FF2B5EF4-FFF2-40B4-BE49-F238E27FC236}">
                        <a16:creationId xmlns:a16="http://schemas.microsoft.com/office/drawing/2014/main" id="{20B7B6C5-8960-4646-A614-2F6264BD7DA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3" name="Line 109">
                    <a:extLst>
                      <a:ext uri="{FF2B5EF4-FFF2-40B4-BE49-F238E27FC236}">
                        <a16:creationId xmlns:a16="http://schemas.microsoft.com/office/drawing/2014/main" id="{70427BF2-CA86-4A7F-A661-A86CCEC3BC5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4" name="Line 110">
                    <a:extLst>
                      <a:ext uri="{FF2B5EF4-FFF2-40B4-BE49-F238E27FC236}">
                        <a16:creationId xmlns:a16="http://schemas.microsoft.com/office/drawing/2014/main" id="{09CA7998-0844-466D-ABC3-B699CB1697E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5" name="Line 111">
                    <a:extLst>
                      <a:ext uri="{FF2B5EF4-FFF2-40B4-BE49-F238E27FC236}">
                        <a16:creationId xmlns:a16="http://schemas.microsoft.com/office/drawing/2014/main" id="{6B43F59A-BCEC-42A9-93F9-6D973EE89C3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6" name="Line 112">
                    <a:extLst>
                      <a:ext uri="{FF2B5EF4-FFF2-40B4-BE49-F238E27FC236}">
                        <a16:creationId xmlns:a16="http://schemas.microsoft.com/office/drawing/2014/main" id="{C74F2771-0C70-4D78-A565-52CF823BA2D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2577" name="Group 113">
              <a:extLst>
                <a:ext uri="{FF2B5EF4-FFF2-40B4-BE49-F238E27FC236}">
                  <a16:creationId xmlns:a16="http://schemas.microsoft.com/office/drawing/2014/main" id="{CD7EE030-3618-4013-BFE0-6E4F8E7A0C5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2578" name="Freeform 114">
                <a:extLst>
                  <a:ext uri="{FF2B5EF4-FFF2-40B4-BE49-F238E27FC236}">
                    <a16:creationId xmlns:a16="http://schemas.microsoft.com/office/drawing/2014/main" id="{B12C6A3E-6E4F-46D1-BED1-0F4F73991F2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579" name="Freeform 115">
                <a:extLst>
                  <a:ext uri="{FF2B5EF4-FFF2-40B4-BE49-F238E27FC236}">
                    <a16:creationId xmlns:a16="http://schemas.microsoft.com/office/drawing/2014/main" id="{619A8E85-AEC5-4928-9FD1-97913EAC8DE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580" name="Rectangle 116">
                <a:extLst>
                  <a:ext uri="{FF2B5EF4-FFF2-40B4-BE49-F238E27FC236}">
                    <a16:creationId xmlns:a16="http://schemas.microsoft.com/office/drawing/2014/main" id="{774F552B-98B1-4DA1-A1E4-B7A6FB10E21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1" name="Rectangle 117">
                <a:extLst>
                  <a:ext uri="{FF2B5EF4-FFF2-40B4-BE49-F238E27FC236}">
                    <a16:creationId xmlns:a16="http://schemas.microsoft.com/office/drawing/2014/main" id="{62D86D89-F8AD-4BEA-AC09-C3BAB1F368A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2" name="Rectangle 118">
                <a:extLst>
                  <a:ext uri="{FF2B5EF4-FFF2-40B4-BE49-F238E27FC236}">
                    <a16:creationId xmlns:a16="http://schemas.microsoft.com/office/drawing/2014/main" id="{5636552C-7D5D-4CC2-BB6D-836ABCC6AE5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3" name="Rectangle 119">
                <a:extLst>
                  <a:ext uri="{FF2B5EF4-FFF2-40B4-BE49-F238E27FC236}">
                    <a16:creationId xmlns:a16="http://schemas.microsoft.com/office/drawing/2014/main" id="{BD480571-8D42-4CD2-8058-75951843585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2584" name="Group 120">
                <a:extLst>
                  <a:ext uri="{FF2B5EF4-FFF2-40B4-BE49-F238E27FC236}">
                    <a16:creationId xmlns:a16="http://schemas.microsoft.com/office/drawing/2014/main" id="{C7B74817-05B6-43D2-8EFD-EA23A675590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2585" name="Oval 121">
                  <a:extLst>
                    <a:ext uri="{FF2B5EF4-FFF2-40B4-BE49-F238E27FC236}">
                      <a16:creationId xmlns:a16="http://schemas.microsoft.com/office/drawing/2014/main" id="{9E743B3E-7B28-4980-A067-DD559EC126BA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2586" name="Freeform 122">
                  <a:extLst>
                    <a:ext uri="{FF2B5EF4-FFF2-40B4-BE49-F238E27FC236}">
                      <a16:creationId xmlns:a16="http://schemas.microsoft.com/office/drawing/2014/main" id="{A3E063D8-53DA-4964-8F45-C97178331E3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7" name="Freeform 123">
                  <a:extLst>
                    <a:ext uri="{FF2B5EF4-FFF2-40B4-BE49-F238E27FC236}">
                      <a16:creationId xmlns:a16="http://schemas.microsoft.com/office/drawing/2014/main" id="{615D14DC-FBB3-4BCE-B64C-43C4F181361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8" name="Freeform 124">
                  <a:extLst>
                    <a:ext uri="{FF2B5EF4-FFF2-40B4-BE49-F238E27FC236}">
                      <a16:creationId xmlns:a16="http://schemas.microsoft.com/office/drawing/2014/main" id="{9C19D806-2310-4CE4-A329-A5CF4873E31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9" name="Freeform 125">
                  <a:extLst>
                    <a:ext uri="{FF2B5EF4-FFF2-40B4-BE49-F238E27FC236}">
                      <a16:creationId xmlns:a16="http://schemas.microsoft.com/office/drawing/2014/main" id="{A66A131E-4040-4D69-A2EC-741BF353FD6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2590" name="Rectangle 126">
            <a:extLst>
              <a:ext uri="{FF2B5EF4-FFF2-40B4-BE49-F238E27FC236}">
                <a16:creationId xmlns:a16="http://schemas.microsoft.com/office/drawing/2014/main" id="{DBB8171E-6D07-4F38-9FB4-71A3A9B032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62591" name="Rectangle 127">
            <a:extLst>
              <a:ext uri="{FF2B5EF4-FFF2-40B4-BE49-F238E27FC236}">
                <a16:creationId xmlns:a16="http://schemas.microsoft.com/office/drawing/2014/main" id="{329FBF53-2450-4F3E-A72C-3FF2B0E40B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62592" name="Rectangle 128">
            <a:extLst>
              <a:ext uri="{FF2B5EF4-FFF2-40B4-BE49-F238E27FC236}">
                <a16:creationId xmlns:a16="http://schemas.microsoft.com/office/drawing/2014/main" id="{540152D0-DCFD-4C45-BE30-FD6552701B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A18E2FF-FDD5-4262-B435-1CA048EC3DFE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62593" name="Rectangle 129">
            <a:extLst>
              <a:ext uri="{FF2B5EF4-FFF2-40B4-BE49-F238E27FC236}">
                <a16:creationId xmlns:a16="http://schemas.microsoft.com/office/drawing/2014/main" id="{320D276C-F47A-4FAF-8B0F-09E8EBB789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62594" name="Rectangle 130">
            <a:extLst>
              <a:ext uri="{FF2B5EF4-FFF2-40B4-BE49-F238E27FC236}">
                <a16:creationId xmlns:a16="http://schemas.microsoft.com/office/drawing/2014/main" id="{9B2D9E73-BDD9-4EC8-9194-E86A6353D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wmf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8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6.wmf"/><Relationship Id="rId4" Type="http://schemas.openxmlformats.org/officeDocument/2006/relationships/image" Target="../media/image19.png"/><Relationship Id="rId9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24.png"/><Relationship Id="rId7" Type="http://schemas.openxmlformats.org/officeDocument/2006/relationships/image" Target="../media/image17.wmf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6.png"/><Relationship Id="rId5" Type="http://schemas.openxmlformats.org/officeDocument/2006/relationships/image" Target="../media/image20.wmf"/><Relationship Id="rId10" Type="http://schemas.openxmlformats.org/officeDocument/2006/relationships/image" Target="../media/image25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32.pn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31.wmf"/><Relationship Id="rId5" Type="http://schemas.openxmlformats.org/officeDocument/2006/relationships/image" Target="../media/image34.png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33.png"/><Relationship Id="rId9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38.wmf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44.png"/><Relationship Id="rId4" Type="http://schemas.openxmlformats.org/officeDocument/2006/relationships/image" Target="../media/image40.wmf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7.png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6.png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7.png"/><Relationship Id="rId5" Type="http://schemas.openxmlformats.org/officeDocument/2006/relationships/image" Target="../media/image54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57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D81BB1E-23A2-4C70-8E1F-06DB950A81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/>
              <a:t>AMPLIFICATORI OPERAZIONALI</a:t>
            </a:r>
            <a:endParaRPr lang="fr-FR" altLang="it-IT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41CD10D4-C056-48DC-B0EA-1393EB89B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b="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6D3D5E34-C62F-4BA7-A5B4-4CF7FF07C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Generalità sugli amplificatori</a:t>
            </a:r>
            <a:endParaRPr lang="fr-FR" altLang="it-IT"/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0397879B-F88D-4127-98A2-AA185756E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765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it-IT" altLang="it-IT" sz="3600" i="1"/>
              <a:t>  Un amplificatore è un circuito biporta in grado di innalzare il livello del segnale d’ingresso</a:t>
            </a:r>
            <a:endParaRPr lang="fr-FR" altLang="it-IT" sz="3600"/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FE8D7C35-A1F1-4FCF-B8E3-BE15FDD8E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429000"/>
            <a:ext cx="8229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it-IT" altLang="it-IT" sz="3600" b="0"/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FD388768-1477-485C-8290-B6CC0E75D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057525"/>
            <a:ext cx="799306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it-IT" altLang="it-IT" sz="3600" b="0" i="1">
                <a:effectLst>
                  <a:outerShdw blurRad="38100" dist="38100" dir="2700000" algn="tl">
                    <a:srgbClr val="000000"/>
                  </a:outerShdw>
                </a:effectLst>
              </a:rPr>
              <a:t>conferendo ad esso una potenza maggiore rispetto a quella che </a:t>
            </a:r>
          </a:p>
          <a:p>
            <a:pPr algn="l"/>
            <a:r>
              <a:rPr lang="it-IT" altLang="it-IT" sz="3600" b="0" i="1">
                <a:effectLst>
                  <a:outerShdw blurRad="38100" dist="38100" dir="2700000" algn="tl">
                    <a:srgbClr val="000000"/>
                  </a:outerShdw>
                </a:effectLst>
              </a:rPr>
              <a:t>aveva in ingresso</a:t>
            </a:r>
            <a:endParaRPr lang="fr-FR" altLang="it-IT" sz="3600" b="0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998" name="AutoShape 6">
            <a:extLst>
              <a:ext uri="{FF2B5EF4-FFF2-40B4-BE49-F238E27FC236}">
                <a16:creationId xmlns:a16="http://schemas.microsoft.com/office/drawing/2014/main" id="{72203D63-08CA-42BF-8C2F-A6DCC7BFEDEF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276600" y="4508500"/>
            <a:ext cx="140493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84999" name="Group 7">
            <a:extLst>
              <a:ext uri="{FF2B5EF4-FFF2-40B4-BE49-F238E27FC236}">
                <a16:creationId xmlns:a16="http://schemas.microsoft.com/office/drawing/2014/main" id="{7A23E9EF-8236-4DFA-9589-F64347F2A334}"/>
              </a:ext>
            </a:extLst>
          </p:cNvPr>
          <p:cNvGrpSpPr>
            <a:grpSpLocks/>
          </p:cNvGrpSpPr>
          <p:nvPr/>
        </p:nvGrpSpPr>
        <p:grpSpPr bwMode="auto">
          <a:xfrm>
            <a:off x="3386138" y="5167313"/>
            <a:ext cx="1690687" cy="1343025"/>
            <a:chOff x="2133" y="3255"/>
            <a:chExt cx="747" cy="846"/>
          </a:xfrm>
        </p:grpSpPr>
        <p:sp>
          <p:nvSpPr>
            <p:cNvPr id="85000" name="Rectangle 8">
              <a:extLst>
                <a:ext uri="{FF2B5EF4-FFF2-40B4-BE49-F238E27FC236}">
                  <a16:creationId xmlns:a16="http://schemas.microsoft.com/office/drawing/2014/main" id="{A3176AF9-44EB-48FE-ACD1-545B7322A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" y="3255"/>
              <a:ext cx="567" cy="846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5001" name="Oval 9">
              <a:extLst>
                <a:ext uri="{FF2B5EF4-FFF2-40B4-BE49-F238E27FC236}">
                  <a16:creationId xmlns:a16="http://schemas.microsoft.com/office/drawing/2014/main" id="{562AC619-3BC3-44F7-9A4C-03B2EB07B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" y="3305"/>
              <a:ext cx="27" cy="50"/>
            </a:xfrm>
            <a:prstGeom prst="ellipse">
              <a:avLst/>
            </a:prstGeom>
            <a:solidFill>
              <a:srgbClr val="000000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5002" name="Oval 10">
              <a:extLst>
                <a:ext uri="{FF2B5EF4-FFF2-40B4-BE49-F238E27FC236}">
                  <a16:creationId xmlns:a16="http://schemas.microsoft.com/office/drawing/2014/main" id="{43D01237-75CE-4FBC-B41F-89FF68283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3305"/>
              <a:ext cx="27" cy="50"/>
            </a:xfrm>
            <a:prstGeom prst="ellipse">
              <a:avLst/>
            </a:prstGeom>
            <a:solidFill>
              <a:srgbClr val="000000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5003" name="Arc 11">
              <a:extLst>
                <a:ext uri="{FF2B5EF4-FFF2-40B4-BE49-F238E27FC236}">
                  <a16:creationId xmlns:a16="http://schemas.microsoft.com/office/drawing/2014/main" id="{041C257E-DD97-4C39-8911-E1B85684A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" y="3388"/>
              <a:ext cx="97" cy="182"/>
            </a:xfrm>
            <a:custGeom>
              <a:avLst/>
              <a:gdLst>
                <a:gd name="G0" fmla="+- 1675 0 0"/>
                <a:gd name="G1" fmla="+- 21600 0 0"/>
                <a:gd name="G2" fmla="+- 21600 0 0"/>
                <a:gd name="T0" fmla="*/ 0 w 23275"/>
                <a:gd name="T1" fmla="*/ 65 h 43200"/>
                <a:gd name="T2" fmla="*/ 0 w 23275"/>
                <a:gd name="T3" fmla="*/ 43135 h 43200"/>
                <a:gd name="T4" fmla="*/ 1675 w 2327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5" h="43200" fill="none" extrusionOk="0">
                  <a:moveTo>
                    <a:pt x="0" y="65"/>
                  </a:moveTo>
                  <a:cubicBezTo>
                    <a:pt x="557" y="21"/>
                    <a:pt x="1116" y="0"/>
                    <a:pt x="1675" y="0"/>
                  </a:cubicBezTo>
                  <a:cubicBezTo>
                    <a:pt x="13604" y="0"/>
                    <a:pt x="23275" y="9670"/>
                    <a:pt x="23275" y="21600"/>
                  </a:cubicBezTo>
                  <a:cubicBezTo>
                    <a:pt x="23275" y="33529"/>
                    <a:pt x="13604" y="43200"/>
                    <a:pt x="1675" y="43200"/>
                  </a:cubicBezTo>
                  <a:cubicBezTo>
                    <a:pt x="1116" y="43199"/>
                    <a:pt x="557" y="43178"/>
                    <a:pt x="0" y="43134"/>
                  </a:cubicBezTo>
                </a:path>
                <a:path w="23275" h="43200" stroke="0" extrusionOk="0">
                  <a:moveTo>
                    <a:pt x="0" y="65"/>
                  </a:moveTo>
                  <a:cubicBezTo>
                    <a:pt x="557" y="21"/>
                    <a:pt x="1116" y="0"/>
                    <a:pt x="1675" y="0"/>
                  </a:cubicBezTo>
                  <a:cubicBezTo>
                    <a:pt x="13604" y="0"/>
                    <a:pt x="23275" y="9670"/>
                    <a:pt x="23275" y="21600"/>
                  </a:cubicBezTo>
                  <a:cubicBezTo>
                    <a:pt x="23275" y="33529"/>
                    <a:pt x="13604" y="43200"/>
                    <a:pt x="1675" y="43200"/>
                  </a:cubicBezTo>
                  <a:cubicBezTo>
                    <a:pt x="1116" y="43199"/>
                    <a:pt x="557" y="43178"/>
                    <a:pt x="0" y="43134"/>
                  </a:cubicBezTo>
                  <a:lnTo>
                    <a:pt x="1675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04" name="Arc 12">
              <a:extLst>
                <a:ext uri="{FF2B5EF4-FFF2-40B4-BE49-F238E27FC236}">
                  <a16:creationId xmlns:a16="http://schemas.microsoft.com/office/drawing/2014/main" id="{CDE190CB-6288-4507-8F38-6DF23698A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" y="3488"/>
              <a:ext cx="63" cy="82"/>
            </a:xfrm>
            <a:custGeom>
              <a:avLst/>
              <a:gdLst>
                <a:gd name="G0" fmla="+- 21600 0 0"/>
                <a:gd name="G1" fmla="+- 21469 0 0"/>
                <a:gd name="G2" fmla="+- 21600 0 0"/>
                <a:gd name="T0" fmla="*/ 19167 w 21600"/>
                <a:gd name="T1" fmla="*/ 42932 h 42932"/>
                <a:gd name="T2" fmla="*/ 19224 w 21600"/>
                <a:gd name="T3" fmla="*/ 0 h 42932"/>
                <a:gd name="T4" fmla="*/ 21600 w 21600"/>
                <a:gd name="T5" fmla="*/ 21469 h 4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932" fill="none" extrusionOk="0">
                  <a:moveTo>
                    <a:pt x="19167" y="42931"/>
                  </a:moveTo>
                  <a:cubicBezTo>
                    <a:pt x="8249" y="41693"/>
                    <a:pt x="0" y="32456"/>
                    <a:pt x="0" y="21469"/>
                  </a:cubicBezTo>
                  <a:cubicBezTo>
                    <a:pt x="0" y="10459"/>
                    <a:pt x="8280" y="1211"/>
                    <a:pt x="19224" y="0"/>
                  </a:cubicBezTo>
                </a:path>
                <a:path w="21600" h="42932" stroke="0" extrusionOk="0">
                  <a:moveTo>
                    <a:pt x="19167" y="42931"/>
                  </a:moveTo>
                  <a:cubicBezTo>
                    <a:pt x="8249" y="41693"/>
                    <a:pt x="0" y="32456"/>
                    <a:pt x="0" y="21469"/>
                  </a:cubicBezTo>
                  <a:cubicBezTo>
                    <a:pt x="0" y="10459"/>
                    <a:pt x="8280" y="1211"/>
                    <a:pt x="19224" y="0"/>
                  </a:cubicBezTo>
                  <a:lnTo>
                    <a:pt x="21600" y="21469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05" name="Arc 13">
              <a:extLst>
                <a:ext uri="{FF2B5EF4-FFF2-40B4-BE49-F238E27FC236}">
                  <a16:creationId xmlns:a16="http://schemas.microsoft.com/office/drawing/2014/main" id="{8D82677F-BDD1-4B45-9268-8A08790DD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" y="3487"/>
              <a:ext cx="97" cy="183"/>
            </a:xfrm>
            <a:custGeom>
              <a:avLst/>
              <a:gdLst>
                <a:gd name="G0" fmla="+- 1684 0 0"/>
                <a:gd name="G1" fmla="+- 21600 0 0"/>
                <a:gd name="G2" fmla="+- 21600 0 0"/>
                <a:gd name="T0" fmla="*/ 18 w 23284"/>
                <a:gd name="T1" fmla="*/ 64 h 43200"/>
                <a:gd name="T2" fmla="*/ 0 w 23284"/>
                <a:gd name="T3" fmla="*/ 43134 h 43200"/>
                <a:gd name="T4" fmla="*/ 1684 w 2328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84" h="43200" fill="none" extrusionOk="0">
                  <a:moveTo>
                    <a:pt x="18" y="64"/>
                  </a:moveTo>
                  <a:cubicBezTo>
                    <a:pt x="572" y="21"/>
                    <a:pt x="1128" y="0"/>
                    <a:pt x="1684" y="0"/>
                  </a:cubicBezTo>
                  <a:cubicBezTo>
                    <a:pt x="13613" y="0"/>
                    <a:pt x="23284" y="9670"/>
                    <a:pt x="23284" y="21600"/>
                  </a:cubicBezTo>
                  <a:cubicBezTo>
                    <a:pt x="23284" y="33529"/>
                    <a:pt x="13613" y="43200"/>
                    <a:pt x="1684" y="43200"/>
                  </a:cubicBezTo>
                  <a:cubicBezTo>
                    <a:pt x="1122" y="43199"/>
                    <a:pt x="560" y="43178"/>
                    <a:pt x="-1" y="43134"/>
                  </a:cubicBezTo>
                </a:path>
                <a:path w="23284" h="43200" stroke="0" extrusionOk="0">
                  <a:moveTo>
                    <a:pt x="18" y="64"/>
                  </a:moveTo>
                  <a:cubicBezTo>
                    <a:pt x="572" y="21"/>
                    <a:pt x="1128" y="0"/>
                    <a:pt x="1684" y="0"/>
                  </a:cubicBezTo>
                  <a:cubicBezTo>
                    <a:pt x="13613" y="0"/>
                    <a:pt x="23284" y="9670"/>
                    <a:pt x="23284" y="21600"/>
                  </a:cubicBezTo>
                  <a:cubicBezTo>
                    <a:pt x="23284" y="33529"/>
                    <a:pt x="13613" y="43200"/>
                    <a:pt x="1684" y="43200"/>
                  </a:cubicBezTo>
                  <a:cubicBezTo>
                    <a:pt x="1122" y="43199"/>
                    <a:pt x="560" y="43178"/>
                    <a:pt x="-1" y="43134"/>
                  </a:cubicBezTo>
                  <a:lnTo>
                    <a:pt x="1684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06" name="Arc 14">
              <a:extLst>
                <a:ext uri="{FF2B5EF4-FFF2-40B4-BE49-F238E27FC236}">
                  <a16:creationId xmlns:a16="http://schemas.microsoft.com/office/drawing/2014/main" id="{17667AEB-2698-4CA8-AE83-A5E6C7D41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" y="3604"/>
              <a:ext cx="63" cy="67"/>
            </a:xfrm>
            <a:custGeom>
              <a:avLst/>
              <a:gdLst>
                <a:gd name="G0" fmla="+- 21600 0 0"/>
                <a:gd name="G1" fmla="+- 21470 0 0"/>
                <a:gd name="G2" fmla="+- 21600 0 0"/>
                <a:gd name="T0" fmla="*/ 19160 w 21600"/>
                <a:gd name="T1" fmla="*/ 42932 h 42932"/>
                <a:gd name="T2" fmla="*/ 19231 w 21600"/>
                <a:gd name="T3" fmla="*/ 0 h 42932"/>
                <a:gd name="T4" fmla="*/ 21600 w 21600"/>
                <a:gd name="T5" fmla="*/ 21470 h 4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932" fill="none" extrusionOk="0">
                  <a:moveTo>
                    <a:pt x="19160" y="42931"/>
                  </a:moveTo>
                  <a:cubicBezTo>
                    <a:pt x="8245" y="41690"/>
                    <a:pt x="0" y="32455"/>
                    <a:pt x="0" y="21470"/>
                  </a:cubicBezTo>
                  <a:cubicBezTo>
                    <a:pt x="0" y="10457"/>
                    <a:pt x="8284" y="1208"/>
                    <a:pt x="19231" y="0"/>
                  </a:cubicBezTo>
                </a:path>
                <a:path w="21600" h="42932" stroke="0" extrusionOk="0">
                  <a:moveTo>
                    <a:pt x="19160" y="42931"/>
                  </a:moveTo>
                  <a:cubicBezTo>
                    <a:pt x="8245" y="41690"/>
                    <a:pt x="0" y="32455"/>
                    <a:pt x="0" y="21470"/>
                  </a:cubicBezTo>
                  <a:cubicBezTo>
                    <a:pt x="0" y="10457"/>
                    <a:pt x="8284" y="1208"/>
                    <a:pt x="19231" y="0"/>
                  </a:cubicBezTo>
                  <a:lnTo>
                    <a:pt x="21600" y="2147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07" name="Arc 15">
              <a:extLst>
                <a:ext uri="{FF2B5EF4-FFF2-40B4-BE49-F238E27FC236}">
                  <a16:creationId xmlns:a16="http://schemas.microsoft.com/office/drawing/2014/main" id="{749F81C2-E727-4CA1-B7C4-6CEC8875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" y="3603"/>
              <a:ext cx="97" cy="166"/>
            </a:xfrm>
            <a:custGeom>
              <a:avLst/>
              <a:gdLst>
                <a:gd name="G0" fmla="+- 1675 0 0"/>
                <a:gd name="G1" fmla="+- 21600 0 0"/>
                <a:gd name="G2" fmla="+- 21600 0 0"/>
                <a:gd name="T0" fmla="*/ 0 w 23275"/>
                <a:gd name="T1" fmla="*/ 65 h 43200"/>
                <a:gd name="T2" fmla="*/ 0 w 23275"/>
                <a:gd name="T3" fmla="*/ 43135 h 43200"/>
                <a:gd name="T4" fmla="*/ 1675 w 2327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5" h="43200" fill="none" extrusionOk="0">
                  <a:moveTo>
                    <a:pt x="0" y="65"/>
                  </a:moveTo>
                  <a:cubicBezTo>
                    <a:pt x="557" y="21"/>
                    <a:pt x="1116" y="0"/>
                    <a:pt x="1675" y="0"/>
                  </a:cubicBezTo>
                  <a:cubicBezTo>
                    <a:pt x="13604" y="0"/>
                    <a:pt x="23275" y="9670"/>
                    <a:pt x="23275" y="21600"/>
                  </a:cubicBezTo>
                  <a:cubicBezTo>
                    <a:pt x="23275" y="33529"/>
                    <a:pt x="13604" y="43200"/>
                    <a:pt x="1675" y="43200"/>
                  </a:cubicBezTo>
                  <a:cubicBezTo>
                    <a:pt x="1116" y="43199"/>
                    <a:pt x="557" y="43178"/>
                    <a:pt x="0" y="43134"/>
                  </a:cubicBezTo>
                </a:path>
                <a:path w="23275" h="43200" stroke="0" extrusionOk="0">
                  <a:moveTo>
                    <a:pt x="0" y="65"/>
                  </a:moveTo>
                  <a:cubicBezTo>
                    <a:pt x="557" y="21"/>
                    <a:pt x="1116" y="0"/>
                    <a:pt x="1675" y="0"/>
                  </a:cubicBezTo>
                  <a:cubicBezTo>
                    <a:pt x="13604" y="0"/>
                    <a:pt x="23275" y="9670"/>
                    <a:pt x="23275" y="21600"/>
                  </a:cubicBezTo>
                  <a:cubicBezTo>
                    <a:pt x="23275" y="33529"/>
                    <a:pt x="13604" y="43200"/>
                    <a:pt x="1675" y="43200"/>
                  </a:cubicBezTo>
                  <a:cubicBezTo>
                    <a:pt x="1116" y="43199"/>
                    <a:pt x="557" y="43178"/>
                    <a:pt x="0" y="43134"/>
                  </a:cubicBezTo>
                  <a:lnTo>
                    <a:pt x="1675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08" name="Arc 16">
              <a:extLst>
                <a:ext uri="{FF2B5EF4-FFF2-40B4-BE49-F238E27FC236}">
                  <a16:creationId xmlns:a16="http://schemas.microsoft.com/office/drawing/2014/main" id="{95CC5256-A2E0-4D25-A1B8-34E18291A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" y="3703"/>
              <a:ext cx="63" cy="66"/>
            </a:xfrm>
            <a:custGeom>
              <a:avLst/>
              <a:gdLst>
                <a:gd name="G0" fmla="+- 21600 0 0"/>
                <a:gd name="G1" fmla="+- 21466 0 0"/>
                <a:gd name="G2" fmla="+- 21600 0 0"/>
                <a:gd name="T0" fmla="*/ 19196 w 21600"/>
                <a:gd name="T1" fmla="*/ 42932 h 42932"/>
                <a:gd name="T2" fmla="*/ 19196 w 21600"/>
                <a:gd name="T3" fmla="*/ 0 h 42932"/>
                <a:gd name="T4" fmla="*/ 21600 w 21600"/>
                <a:gd name="T5" fmla="*/ 21466 h 4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932" fill="none" extrusionOk="0">
                  <a:moveTo>
                    <a:pt x="19196" y="42931"/>
                  </a:moveTo>
                  <a:cubicBezTo>
                    <a:pt x="8265" y="41707"/>
                    <a:pt x="0" y="32465"/>
                    <a:pt x="0" y="21466"/>
                  </a:cubicBezTo>
                  <a:cubicBezTo>
                    <a:pt x="0" y="10466"/>
                    <a:pt x="8265" y="1224"/>
                    <a:pt x="19196" y="0"/>
                  </a:cubicBezTo>
                </a:path>
                <a:path w="21600" h="42932" stroke="0" extrusionOk="0">
                  <a:moveTo>
                    <a:pt x="19196" y="42931"/>
                  </a:moveTo>
                  <a:cubicBezTo>
                    <a:pt x="8265" y="41707"/>
                    <a:pt x="0" y="32465"/>
                    <a:pt x="0" y="21466"/>
                  </a:cubicBezTo>
                  <a:cubicBezTo>
                    <a:pt x="0" y="10466"/>
                    <a:pt x="8265" y="1224"/>
                    <a:pt x="19196" y="0"/>
                  </a:cubicBezTo>
                  <a:lnTo>
                    <a:pt x="21600" y="21466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09" name="Arc 17">
              <a:extLst>
                <a:ext uri="{FF2B5EF4-FFF2-40B4-BE49-F238E27FC236}">
                  <a16:creationId xmlns:a16="http://schemas.microsoft.com/office/drawing/2014/main" id="{D00D75A3-84CD-4629-9E0B-9364859C0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" y="3703"/>
              <a:ext cx="97" cy="183"/>
            </a:xfrm>
            <a:custGeom>
              <a:avLst/>
              <a:gdLst>
                <a:gd name="G0" fmla="+- 1684 0 0"/>
                <a:gd name="G1" fmla="+- 21600 0 0"/>
                <a:gd name="G2" fmla="+- 21600 0 0"/>
                <a:gd name="T0" fmla="*/ 18 w 23284"/>
                <a:gd name="T1" fmla="*/ 64 h 43200"/>
                <a:gd name="T2" fmla="*/ 0 w 23284"/>
                <a:gd name="T3" fmla="*/ 43134 h 43200"/>
                <a:gd name="T4" fmla="*/ 1684 w 2328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84" h="43200" fill="none" extrusionOk="0">
                  <a:moveTo>
                    <a:pt x="18" y="64"/>
                  </a:moveTo>
                  <a:cubicBezTo>
                    <a:pt x="572" y="21"/>
                    <a:pt x="1128" y="0"/>
                    <a:pt x="1684" y="0"/>
                  </a:cubicBezTo>
                  <a:cubicBezTo>
                    <a:pt x="13613" y="0"/>
                    <a:pt x="23284" y="9670"/>
                    <a:pt x="23284" y="21600"/>
                  </a:cubicBezTo>
                  <a:cubicBezTo>
                    <a:pt x="23284" y="33529"/>
                    <a:pt x="13613" y="43200"/>
                    <a:pt x="1684" y="43200"/>
                  </a:cubicBezTo>
                  <a:cubicBezTo>
                    <a:pt x="1122" y="43199"/>
                    <a:pt x="560" y="43178"/>
                    <a:pt x="-1" y="43134"/>
                  </a:cubicBezTo>
                </a:path>
                <a:path w="23284" h="43200" stroke="0" extrusionOk="0">
                  <a:moveTo>
                    <a:pt x="18" y="64"/>
                  </a:moveTo>
                  <a:cubicBezTo>
                    <a:pt x="572" y="21"/>
                    <a:pt x="1128" y="0"/>
                    <a:pt x="1684" y="0"/>
                  </a:cubicBezTo>
                  <a:cubicBezTo>
                    <a:pt x="13613" y="0"/>
                    <a:pt x="23284" y="9670"/>
                    <a:pt x="23284" y="21600"/>
                  </a:cubicBezTo>
                  <a:cubicBezTo>
                    <a:pt x="23284" y="33529"/>
                    <a:pt x="13613" y="43200"/>
                    <a:pt x="1684" y="43200"/>
                  </a:cubicBezTo>
                  <a:cubicBezTo>
                    <a:pt x="1122" y="43199"/>
                    <a:pt x="560" y="43178"/>
                    <a:pt x="-1" y="43134"/>
                  </a:cubicBezTo>
                  <a:lnTo>
                    <a:pt x="1684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0" name="Arc 18">
              <a:extLst>
                <a:ext uri="{FF2B5EF4-FFF2-40B4-BE49-F238E27FC236}">
                  <a16:creationId xmlns:a16="http://schemas.microsoft.com/office/drawing/2014/main" id="{A191152E-92B2-42C4-A908-A30F4330B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" y="3804"/>
              <a:ext cx="63" cy="82"/>
            </a:xfrm>
            <a:custGeom>
              <a:avLst/>
              <a:gdLst>
                <a:gd name="G0" fmla="+- 21600 0 0"/>
                <a:gd name="G1" fmla="+- 21469 0 0"/>
                <a:gd name="G2" fmla="+- 21600 0 0"/>
                <a:gd name="T0" fmla="*/ 19167 w 21600"/>
                <a:gd name="T1" fmla="*/ 42932 h 42932"/>
                <a:gd name="T2" fmla="*/ 19224 w 21600"/>
                <a:gd name="T3" fmla="*/ 0 h 42932"/>
                <a:gd name="T4" fmla="*/ 21600 w 21600"/>
                <a:gd name="T5" fmla="*/ 21469 h 4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932" fill="none" extrusionOk="0">
                  <a:moveTo>
                    <a:pt x="19167" y="42931"/>
                  </a:moveTo>
                  <a:cubicBezTo>
                    <a:pt x="8249" y="41693"/>
                    <a:pt x="0" y="32456"/>
                    <a:pt x="0" y="21469"/>
                  </a:cubicBezTo>
                  <a:cubicBezTo>
                    <a:pt x="0" y="10459"/>
                    <a:pt x="8280" y="1211"/>
                    <a:pt x="19224" y="0"/>
                  </a:cubicBezTo>
                </a:path>
                <a:path w="21600" h="42932" stroke="0" extrusionOk="0">
                  <a:moveTo>
                    <a:pt x="19167" y="42931"/>
                  </a:moveTo>
                  <a:cubicBezTo>
                    <a:pt x="8249" y="41693"/>
                    <a:pt x="0" y="32456"/>
                    <a:pt x="0" y="21469"/>
                  </a:cubicBezTo>
                  <a:cubicBezTo>
                    <a:pt x="0" y="10459"/>
                    <a:pt x="8280" y="1211"/>
                    <a:pt x="19224" y="0"/>
                  </a:cubicBezTo>
                  <a:lnTo>
                    <a:pt x="21600" y="21469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1" name="Arc 19">
              <a:extLst>
                <a:ext uri="{FF2B5EF4-FFF2-40B4-BE49-F238E27FC236}">
                  <a16:creationId xmlns:a16="http://schemas.microsoft.com/office/drawing/2014/main" id="{E4DDC5F9-D5AE-4544-B643-7F29F365B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" y="3803"/>
              <a:ext cx="97" cy="182"/>
            </a:xfrm>
            <a:custGeom>
              <a:avLst/>
              <a:gdLst>
                <a:gd name="G0" fmla="+- 1675 0 0"/>
                <a:gd name="G1" fmla="+- 21600 0 0"/>
                <a:gd name="G2" fmla="+- 21600 0 0"/>
                <a:gd name="T0" fmla="*/ 0 w 23275"/>
                <a:gd name="T1" fmla="*/ 65 h 43200"/>
                <a:gd name="T2" fmla="*/ 0 w 23275"/>
                <a:gd name="T3" fmla="*/ 43135 h 43200"/>
                <a:gd name="T4" fmla="*/ 1675 w 2327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5" h="43200" fill="none" extrusionOk="0">
                  <a:moveTo>
                    <a:pt x="0" y="65"/>
                  </a:moveTo>
                  <a:cubicBezTo>
                    <a:pt x="557" y="21"/>
                    <a:pt x="1116" y="0"/>
                    <a:pt x="1675" y="0"/>
                  </a:cubicBezTo>
                  <a:cubicBezTo>
                    <a:pt x="13604" y="0"/>
                    <a:pt x="23275" y="9670"/>
                    <a:pt x="23275" y="21600"/>
                  </a:cubicBezTo>
                  <a:cubicBezTo>
                    <a:pt x="23275" y="33529"/>
                    <a:pt x="13604" y="43200"/>
                    <a:pt x="1675" y="43200"/>
                  </a:cubicBezTo>
                  <a:cubicBezTo>
                    <a:pt x="1116" y="43199"/>
                    <a:pt x="557" y="43178"/>
                    <a:pt x="0" y="43134"/>
                  </a:cubicBezTo>
                </a:path>
                <a:path w="23275" h="43200" stroke="0" extrusionOk="0">
                  <a:moveTo>
                    <a:pt x="0" y="65"/>
                  </a:moveTo>
                  <a:cubicBezTo>
                    <a:pt x="557" y="21"/>
                    <a:pt x="1116" y="0"/>
                    <a:pt x="1675" y="0"/>
                  </a:cubicBezTo>
                  <a:cubicBezTo>
                    <a:pt x="13604" y="0"/>
                    <a:pt x="23275" y="9670"/>
                    <a:pt x="23275" y="21600"/>
                  </a:cubicBezTo>
                  <a:cubicBezTo>
                    <a:pt x="23275" y="33529"/>
                    <a:pt x="13604" y="43200"/>
                    <a:pt x="1675" y="43200"/>
                  </a:cubicBezTo>
                  <a:cubicBezTo>
                    <a:pt x="1116" y="43199"/>
                    <a:pt x="557" y="43178"/>
                    <a:pt x="0" y="43134"/>
                  </a:cubicBezTo>
                  <a:lnTo>
                    <a:pt x="1675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2" name="Line 20">
              <a:extLst>
                <a:ext uri="{FF2B5EF4-FFF2-40B4-BE49-F238E27FC236}">
                  <a16:creationId xmlns:a16="http://schemas.microsoft.com/office/drawing/2014/main" id="{0EB1F5BF-3CD3-4B50-BBE4-09B82E1AD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5" y="3388"/>
              <a:ext cx="1" cy="59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3" name="Line 21">
              <a:extLst>
                <a:ext uri="{FF2B5EF4-FFF2-40B4-BE49-F238E27FC236}">
                  <a16:creationId xmlns:a16="http://schemas.microsoft.com/office/drawing/2014/main" id="{14F31B31-F95E-4E9D-B7F5-1806F679BD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7" y="3388"/>
              <a:ext cx="1" cy="59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4" name="Line 22">
              <a:extLst>
                <a:ext uri="{FF2B5EF4-FFF2-40B4-BE49-F238E27FC236}">
                  <a16:creationId xmlns:a16="http://schemas.microsoft.com/office/drawing/2014/main" id="{F071E70A-15DC-4C9C-9848-12330A745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8" y="3388"/>
              <a:ext cx="1" cy="59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5" name="Arc 23">
              <a:extLst>
                <a:ext uri="{FF2B5EF4-FFF2-40B4-BE49-F238E27FC236}">
                  <a16:creationId xmlns:a16="http://schemas.microsoft.com/office/drawing/2014/main" id="{EC0BEC36-1EAE-404A-874D-4F247718F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3388"/>
              <a:ext cx="97" cy="18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275 w 23275"/>
                <a:gd name="T1" fmla="*/ 43135 h 43200"/>
                <a:gd name="T2" fmla="*/ 23275 w 23275"/>
                <a:gd name="T3" fmla="*/ 65 h 43200"/>
                <a:gd name="T4" fmla="*/ 21600 w 2327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5" h="43200" fill="none" extrusionOk="0">
                  <a:moveTo>
                    <a:pt x="23274" y="43134"/>
                  </a:moveTo>
                  <a:cubicBezTo>
                    <a:pt x="22717" y="43178"/>
                    <a:pt x="22158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8" y="0"/>
                    <a:pt x="22717" y="21"/>
                    <a:pt x="23274" y="65"/>
                  </a:cubicBezTo>
                </a:path>
                <a:path w="23275" h="43200" stroke="0" extrusionOk="0">
                  <a:moveTo>
                    <a:pt x="23274" y="43134"/>
                  </a:moveTo>
                  <a:cubicBezTo>
                    <a:pt x="22717" y="43178"/>
                    <a:pt x="22158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8" y="0"/>
                    <a:pt x="22717" y="21"/>
                    <a:pt x="23274" y="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6" name="Arc 24">
              <a:extLst>
                <a:ext uri="{FF2B5EF4-FFF2-40B4-BE49-F238E27FC236}">
                  <a16:creationId xmlns:a16="http://schemas.microsoft.com/office/drawing/2014/main" id="{6E2CCD29-4AA6-4625-92B4-6E35D50DE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3488"/>
              <a:ext cx="63" cy="83"/>
            </a:xfrm>
            <a:custGeom>
              <a:avLst/>
              <a:gdLst>
                <a:gd name="G0" fmla="+- 0 0 0"/>
                <a:gd name="G1" fmla="+- 21503 0 0"/>
                <a:gd name="G2" fmla="+- 21600 0 0"/>
                <a:gd name="T0" fmla="*/ 2040 w 21600"/>
                <a:gd name="T1" fmla="*/ 0 h 43002"/>
                <a:gd name="T2" fmla="*/ 2089 w 21600"/>
                <a:gd name="T3" fmla="*/ 43002 h 43002"/>
                <a:gd name="T4" fmla="*/ 0 w 21600"/>
                <a:gd name="T5" fmla="*/ 21503 h 4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002" fill="none" extrusionOk="0">
                  <a:moveTo>
                    <a:pt x="2040" y="-1"/>
                  </a:moveTo>
                  <a:cubicBezTo>
                    <a:pt x="13129" y="1051"/>
                    <a:pt x="21600" y="10363"/>
                    <a:pt x="21600" y="21503"/>
                  </a:cubicBezTo>
                  <a:cubicBezTo>
                    <a:pt x="21600" y="32623"/>
                    <a:pt x="13157" y="41926"/>
                    <a:pt x="2088" y="43001"/>
                  </a:cubicBezTo>
                </a:path>
                <a:path w="21600" h="43002" stroke="0" extrusionOk="0">
                  <a:moveTo>
                    <a:pt x="2040" y="-1"/>
                  </a:moveTo>
                  <a:cubicBezTo>
                    <a:pt x="13129" y="1051"/>
                    <a:pt x="21600" y="10363"/>
                    <a:pt x="21600" y="21503"/>
                  </a:cubicBezTo>
                  <a:cubicBezTo>
                    <a:pt x="21600" y="32623"/>
                    <a:pt x="13157" y="41926"/>
                    <a:pt x="2088" y="43001"/>
                  </a:cubicBezTo>
                  <a:lnTo>
                    <a:pt x="0" y="21503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7" name="Arc 25">
              <a:extLst>
                <a:ext uri="{FF2B5EF4-FFF2-40B4-BE49-F238E27FC236}">
                  <a16:creationId xmlns:a16="http://schemas.microsoft.com/office/drawing/2014/main" id="{98BD0055-D242-4963-A713-CA637EDA6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3487"/>
              <a:ext cx="97" cy="18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284 w 23284"/>
                <a:gd name="T1" fmla="*/ 43134 h 43200"/>
                <a:gd name="T2" fmla="*/ 23266 w 23284"/>
                <a:gd name="T3" fmla="*/ 64 h 43200"/>
                <a:gd name="T4" fmla="*/ 21600 w 2328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84" h="43200" fill="none" extrusionOk="0">
                  <a:moveTo>
                    <a:pt x="23284" y="43134"/>
                  </a:moveTo>
                  <a:cubicBezTo>
                    <a:pt x="22723" y="43178"/>
                    <a:pt x="22161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5" y="0"/>
                    <a:pt x="22711" y="21"/>
                    <a:pt x="23265" y="64"/>
                  </a:cubicBezTo>
                </a:path>
                <a:path w="23284" h="43200" stroke="0" extrusionOk="0">
                  <a:moveTo>
                    <a:pt x="23284" y="43134"/>
                  </a:moveTo>
                  <a:cubicBezTo>
                    <a:pt x="22723" y="43178"/>
                    <a:pt x="22161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5" y="0"/>
                    <a:pt x="22711" y="21"/>
                    <a:pt x="23265" y="6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8" name="Arc 26">
              <a:extLst>
                <a:ext uri="{FF2B5EF4-FFF2-40B4-BE49-F238E27FC236}">
                  <a16:creationId xmlns:a16="http://schemas.microsoft.com/office/drawing/2014/main" id="{4F382486-D4DB-4210-B5EB-35E2651A6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3604"/>
              <a:ext cx="63" cy="67"/>
            </a:xfrm>
            <a:custGeom>
              <a:avLst/>
              <a:gdLst>
                <a:gd name="G0" fmla="+- 0 0 0"/>
                <a:gd name="G1" fmla="+- 21504 0 0"/>
                <a:gd name="G2" fmla="+- 21600 0 0"/>
                <a:gd name="T0" fmla="*/ 2034 w 21600"/>
                <a:gd name="T1" fmla="*/ 0 h 43002"/>
                <a:gd name="T2" fmla="*/ 2095 w 21600"/>
                <a:gd name="T3" fmla="*/ 43002 h 43002"/>
                <a:gd name="T4" fmla="*/ 0 w 21600"/>
                <a:gd name="T5" fmla="*/ 21504 h 4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002" fill="none" extrusionOk="0">
                  <a:moveTo>
                    <a:pt x="2034" y="-1"/>
                  </a:moveTo>
                  <a:cubicBezTo>
                    <a:pt x="13125" y="1049"/>
                    <a:pt x="21600" y="10362"/>
                    <a:pt x="21600" y="21504"/>
                  </a:cubicBezTo>
                  <a:cubicBezTo>
                    <a:pt x="21600" y="32621"/>
                    <a:pt x="13160" y="41923"/>
                    <a:pt x="2095" y="43002"/>
                  </a:cubicBezTo>
                </a:path>
                <a:path w="21600" h="43002" stroke="0" extrusionOk="0">
                  <a:moveTo>
                    <a:pt x="2034" y="-1"/>
                  </a:moveTo>
                  <a:cubicBezTo>
                    <a:pt x="13125" y="1049"/>
                    <a:pt x="21600" y="10362"/>
                    <a:pt x="21600" y="21504"/>
                  </a:cubicBezTo>
                  <a:cubicBezTo>
                    <a:pt x="21600" y="32621"/>
                    <a:pt x="13160" y="41923"/>
                    <a:pt x="2095" y="43002"/>
                  </a:cubicBezTo>
                  <a:lnTo>
                    <a:pt x="0" y="21504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19" name="Arc 27">
              <a:extLst>
                <a:ext uri="{FF2B5EF4-FFF2-40B4-BE49-F238E27FC236}">
                  <a16:creationId xmlns:a16="http://schemas.microsoft.com/office/drawing/2014/main" id="{42CA55AA-978B-409C-A273-8D781BCDA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3603"/>
              <a:ext cx="97" cy="16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275 w 23275"/>
                <a:gd name="T1" fmla="*/ 43135 h 43200"/>
                <a:gd name="T2" fmla="*/ 23275 w 23275"/>
                <a:gd name="T3" fmla="*/ 65 h 43200"/>
                <a:gd name="T4" fmla="*/ 21600 w 2327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5" h="43200" fill="none" extrusionOk="0">
                  <a:moveTo>
                    <a:pt x="23274" y="43134"/>
                  </a:moveTo>
                  <a:cubicBezTo>
                    <a:pt x="22717" y="43178"/>
                    <a:pt x="22158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8" y="0"/>
                    <a:pt x="22717" y="21"/>
                    <a:pt x="23274" y="65"/>
                  </a:cubicBezTo>
                </a:path>
                <a:path w="23275" h="43200" stroke="0" extrusionOk="0">
                  <a:moveTo>
                    <a:pt x="23274" y="43134"/>
                  </a:moveTo>
                  <a:cubicBezTo>
                    <a:pt x="22717" y="43178"/>
                    <a:pt x="22158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8" y="0"/>
                    <a:pt x="22717" y="21"/>
                    <a:pt x="23274" y="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0" name="Arc 28">
              <a:extLst>
                <a:ext uri="{FF2B5EF4-FFF2-40B4-BE49-F238E27FC236}">
                  <a16:creationId xmlns:a16="http://schemas.microsoft.com/office/drawing/2014/main" id="{9EA10176-DB5A-4A25-B515-46866C875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3703"/>
              <a:ext cx="63" cy="66"/>
            </a:xfrm>
            <a:custGeom>
              <a:avLst/>
              <a:gdLst>
                <a:gd name="G0" fmla="+- 0 0 0"/>
                <a:gd name="G1" fmla="+- 21501 0 0"/>
                <a:gd name="G2" fmla="+- 21600 0 0"/>
                <a:gd name="T0" fmla="*/ 2064 w 21600"/>
                <a:gd name="T1" fmla="*/ 0 h 43002"/>
                <a:gd name="T2" fmla="*/ 2064 w 21600"/>
                <a:gd name="T3" fmla="*/ 43002 h 43002"/>
                <a:gd name="T4" fmla="*/ 0 w 21600"/>
                <a:gd name="T5" fmla="*/ 21501 h 4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002" fill="none" extrusionOk="0">
                  <a:moveTo>
                    <a:pt x="2064" y="-1"/>
                  </a:moveTo>
                  <a:cubicBezTo>
                    <a:pt x="13142" y="1063"/>
                    <a:pt x="21600" y="10371"/>
                    <a:pt x="21600" y="21501"/>
                  </a:cubicBezTo>
                  <a:cubicBezTo>
                    <a:pt x="21600" y="32630"/>
                    <a:pt x="13142" y="41938"/>
                    <a:pt x="2064" y="43002"/>
                  </a:cubicBezTo>
                </a:path>
                <a:path w="21600" h="43002" stroke="0" extrusionOk="0">
                  <a:moveTo>
                    <a:pt x="2064" y="-1"/>
                  </a:moveTo>
                  <a:cubicBezTo>
                    <a:pt x="13142" y="1063"/>
                    <a:pt x="21600" y="10371"/>
                    <a:pt x="21600" y="21501"/>
                  </a:cubicBezTo>
                  <a:cubicBezTo>
                    <a:pt x="21600" y="32630"/>
                    <a:pt x="13142" y="41938"/>
                    <a:pt x="2064" y="43002"/>
                  </a:cubicBezTo>
                  <a:lnTo>
                    <a:pt x="0" y="21501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1" name="Arc 29">
              <a:extLst>
                <a:ext uri="{FF2B5EF4-FFF2-40B4-BE49-F238E27FC236}">
                  <a16:creationId xmlns:a16="http://schemas.microsoft.com/office/drawing/2014/main" id="{DCE9C735-2591-42AE-94DE-E87256648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3703"/>
              <a:ext cx="97" cy="18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284 w 23284"/>
                <a:gd name="T1" fmla="*/ 43134 h 43200"/>
                <a:gd name="T2" fmla="*/ 23266 w 23284"/>
                <a:gd name="T3" fmla="*/ 64 h 43200"/>
                <a:gd name="T4" fmla="*/ 21600 w 2328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84" h="43200" fill="none" extrusionOk="0">
                  <a:moveTo>
                    <a:pt x="23284" y="43134"/>
                  </a:moveTo>
                  <a:cubicBezTo>
                    <a:pt x="22723" y="43178"/>
                    <a:pt x="22161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5" y="0"/>
                    <a:pt x="22711" y="21"/>
                    <a:pt x="23265" y="64"/>
                  </a:cubicBezTo>
                </a:path>
                <a:path w="23284" h="43200" stroke="0" extrusionOk="0">
                  <a:moveTo>
                    <a:pt x="23284" y="43134"/>
                  </a:moveTo>
                  <a:cubicBezTo>
                    <a:pt x="22723" y="43178"/>
                    <a:pt x="22161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5" y="0"/>
                    <a:pt x="22711" y="21"/>
                    <a:pt x="23265" y="6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2" name="Arc 30">
              <a:extLst>
                <a:ext uri="{FF2B5EF4-FFF2-40B4-BE49-F238E27FC236}">
                  <a16:creationId xmlns:a16="http://schemas.microsoft.com/office/drawing/2014/main" id="{21206697-8490-4537-A727-5302D5269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3804"/>
              <a:ext cx="63" cy="83"/>
            </a:xfrm>
            <a:custGeom>
              <a:avLst/>
              <a:gdLst>
                <a:gd name="G0" fmla="+- 0 0 0"/>
                <a:gd name="G1" fmla="+- 21503 0 0"/>
                <a:gd name="G2" fmla="+- 21600 0 0"/>
                <a:gd name="T0" fmla="*/ 2040 w 21600"/>
                <a:gd name="T1" fmla="*/ 0 h 43002"/>
                <a:gd name="T2" fmla="*/ 2089 w 21600"/>
                <a:gd name="T3" fmla="*/ 43002 h 43002"/>
                <a:gd name="T4" fmla="*/ 0 w 21600"/>
                <a:gd name="T5" fmla="*/ 21503 h 4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002" fill="none" extrusionOk="0">
                  <a:moveTo>
                    <a:pt x="2040" y="-1"/>
                  </a:moveTo>
                  <a:cubicBezTo>
                    <a:pt x="13129" y="1051"/>
                    <a:pt x="21600" y="10363"/>
                    <a:pt x="21600" y="21503"/>
                  </a:cubicBezTo>
                  <a:cubicBezTo>
                    <a:pt x="21600" y="32623"/>
                    <a:pt x="13157" y="41926"/>
                    <a:pt x="2088" y="43001"/>
                  </a:cubicBezTo>
                </a:path>
                <a:path w="21600" h="43002" stroke="0" extrusionOk="0">
                  <a:moveTo>
                    <a:pt x="2040" y="-1"/>
                  </a:moveTo>
                  <a:cubicBezTo>
                    <a:pt x="13129" y="1051"/>
                    <a:pt x="21600" y="10363"/>
                    <a:pt x="21600" y="21503"/>
                  </a:cubicBezTo>
                  <a:cubicBezTo>
                    <a:pt x="21600" y="32623"/>
                    <a:pt x="13157" y="41926"/>
                    <a:pt x="2088" y="43001"/>
                  </a:cubicBezTo>
                  <a:lnTo>
                    <a:pt x="0" y="21503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3" name="Arc 31">
              <a:extLst>
                <a:ext uri="{FF2B5EF4-FFF2-40B4-BE49-F238E27FC236}">
                  <a16:creationId xmlns:a16="http://schemas.microsoft.com/office/drawing/2014/main" id="{DD70DB27-A5D7-4C85-9068-0135DBD28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3803"/>
              <a:ext cx="97" cy="18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275 w 23275"/>
                <a:gd name="T1" fmla="*/ 43135 h 43200"/>
                <a:gd name="T2" fmla="*/ 23275 w 23275"/>
                <a:gd name="T3" fmla="*/ 65 h 43200"/>
                <a:gd name="T4" fmla="*/ 21600 w 2327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5" h="43200" fill="none" extrusionOk="0">
                  <a:moveTo>
                    <a:pt x="23274" y="43134"/>
                  </a:moveTo>
                  <a:cubicBezTo>
                    <a:pt x="22717" y="43178"/>
                    <a:pt x="22158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8" y="0"/>
                    <a:pt x="22717" y="21"/>
                    <a:pt x="23274" y="65"/>
                  </a:cubicBezTo>
                </a:path>
                <a:path w="23275" h="43200" stroke="0" extrusionOk="0">
                  <a:moveTo>
                    <a:pt x="23274" y="43134"/>
                  </a:moveTo>
                  <a:cubicBezTo>
                    <a:pt x="22717" y="43178"/>
                    <a:pt x="22158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158" y="0"/>
                    <a:pt x="22717" y="21"/>
                    <a:pt x="23274" y="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4" name="Line 32">
              <a:extLst>
                <a:ext uri="{FF2B5EF4-FFF2-40B4-BE49-F238E27FC236}">
                  <a16:creationId xmlns:a16="http://schemas.microsoft.com/office/drawing/2014/main" id="{175ABF2F-139D-4EDD-B377-8EE4AA830E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3388"/>
              <a:ext cx="111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5" name="Line 33">
              <a:extLst>
                <a:ext uri="{FF2B5EF4-FFF2-40B4-BE49-F238E27FC236}">
                  <a16:creationId xmlns:a16="http://schemas.microsoft.com/office/drawing/2014/main" id="{AD4A32DA-3B95-44C0-BB56-165E5A1D36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3985"/>
              <a:ext cx="111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6" name="Line 34">
              <a:extLst>
                <a:ext uri="{FF2B5EF4-FFF2-40B4-BE49-F238E27FC236}">
                  <a16:creationId xmlns:a16="http://schemas.microsoft.com/office/drawing/2014/main" id="{66CD4EBA-2CC2-4756-87F8-41D59EFE9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" y="3388"/>
              <a:ext cx="111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7" name="Line 35">
              <a:extLst>
                <a:ext uri="{FF2B5EF4-FFF2-40B4-BE49-F238E27FC236}">
                  <a16:creationId xmlns:a16="http://schemas.microsoft.com/office/drawing/2014/main" id="{2C6B55C5-1C3A-4C01-91F9-928CDC49DE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" y="3985"/>
              <a:ext cx="111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8" name="Line 36">
              <a:extLst>
                <a:ext uri="{FF2B5EF4-FFF2-40B4-BE49-F238E27FC236}">
                  <a16:creationId xmlns:a16="http://schemas.microsoft.com/office/drawing/2014/main" id="{C1F2B4D8-2493-412A-8B0E-E55B30E3B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3" y="3388"/>
              <a:ext cx="83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29" name="Line 37">
              <a:extLst>
                <a:ext uri="{FF2B5EF4-FFF2-40B4-BE49-F238E27FC236}">
                  <a16:creationId xmlns:a16="http://schemas.microsoft.com/office/drawing/2014/main" id="{FE32851F-858A-4693-B9DA-C49798BC3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3" y="3985"/>
              <a:ext cx="83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30" name="Line 38">
              <a:extLst>
                <a:ext uri="{FF2B5EF4-FFF2-40B4-BE49-F238E27FC236}">
                  <a16:creationId xmlns:a16="http://schemas.microsoft.com/office/drawing/2014/main" id="{3A288F5C-03B8-4A09-BA30-A690CC1E2C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7" y="3985"/>
              <a:ext cx="83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31" name="Line 39">
              <a:extLst>
                <a:ext uri="{FF2B5EF4-FFF2-40B4-BE49-F238E27FC236}">
                  <a16:creationId xmlns:a16="http://schemas.microsoft.com/office/drawing/2014/main" id="{DEF6CD76-2912-4CEF-87B4-71CE6D8049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7" y="3388"/>
              <a:ext cx="83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5032" name="Text Box 40">
            <a:extLst>
              <a:ext uri="{FF2B5EF4-FFF2-40B4-BE49-F238E27FC236}">
                <a16:creationId xmlns:a16="http://schemas.microsoft.com/office/drawing/2014/main" id="{D2D300F7-BF7C-4AAC-9DB9-03D84142E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589588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>
                <a:solidFill>
                  <a:srgbClr val="0000FF"/>
                </a:solidFill>
                <a:latin typeface="Arial" panose="020B0604020202020204" pitchFamily="34" charset="0"/>
              </a:rPr>
              <a:t>P</a:t>
            </a:r>
            <a:r>
              <a:rPr lang="it-IT" altLang="it-IT" sz="2400" baseline="-25000">
                <a:solidFill>
                  <a:srgbClr val="0000FF"/>
                </a:solidFill>
                <a:latin typeface="Arial" panose="020B0604020202020204" pitchFamily="34" charset="0"/>
              </a:rPr>
              <a:t>IN</a:t>
            </a:r>
            <a:endParaRPr lang="fr-FR" altLang="it-IT" sz="24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85033" name="Group 41">
            <a:extLst>
              <a:ext uri="{FF2B5EF4-FFF2-40B4-BE49-F238E27FC236}">
                <a16:creationId xmlns:a16="http://schemas.microsoft.com/office/drawing/2014/main" id="{C99999A6-B08F-4FD5-B67F-3D5C9F9B7E8F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5157788"/>
            <a:ext cx="2160587" cy="1366837"/>
            <a:chOff x="3878" y="3249"/>
            <a:chExt cx="1361" cy="861"/>
          </a:xfrm>
        </p:grpSpPr>
        <p:sp>
          <p:nvSpPr>
            <p:cNvPr id="85034" name="Rectangle 42">
              <a:extLst>
                <a:ext uri="{FF2B5EF4-FFF2-40B4-BE49-F238E27FC236}">
                  <a16:creationId xmlns:a16="http://schemas.microsoft.com/office/drawing/2014/main" id="{C12AA540-F2BF-470B-8EB9-90CC0C800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3249"/>
              <a:ext cx="817" cy="861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5035" name="Line 43">
              <a:extLst>
                <a:ext uri="{FF2B5EF4-FFF2-40B4-BE49-F238E27FC236}">
                  <a16:creationId xmlns:a16="http://schemas.microsoft.com/office/drawing/2014/main" id="{873574E0-78EF-461B-A5D0-E522C15FCB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8" y="3385"/>
              <a:ext cx="27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36" name="Line 44">
              <a:extLst>
                <a:ext uri="{FF2B5EF4-FFF2-40B4-BE49-F238E27FC236}">
                  <a16:creationId xmlns:a16="http://schemas.microsoft.com/office/drawing/2014/main" id="{C2D5E648-586F-48E3-9E9F-B7BDD7C0E4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8" y="3974"/>
              <a:ext cx="27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37" name="Line 45">
              <a:extLst>
                <a:ext uri="{FF2B5EF4-FFF2-40B4-BE49-F238E27FC236}">
                  <a16:creationId xmlns:a16="http://schemas.microsoft.com/office/drawing/2014/main" id="{FE63065A-CE59-4EAF-8633-C0BB7E5230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3385"/>
              <a:ext cx="27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038" name="Line 46">
              <a:extLst>
                <a:ext uri="{FF2B5EF4-FFF2-40B4-BE49-F238E27FC236}">
                  <a16:creationId xmlns:a16="http://schemas.microsoft.com/office/drawing/2014/main" id="{59B023C2-6B23-4688-A900-B7811DBB8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3974"/>
              <a:ext cx="27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5039" name="Text Box 47">
            <a:extLst>
              <a:ext uri="{FF2B5EF4-FFF2-40B4-BE49-F238E27FC236}">
                <a16:creationId xmlns:a16="http://schemas.microsoft.com/office/drawing/2014/main" id="{AE16A5E4-9D02-4A69-827B-4984ACB32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3" y="5589588"/>
            <a:ext cx="1384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1800" i="1">
                <a:solidFill>
                  <a:srgbClr val="E80D08"/>
                </a:solidFill>
                <a:latin typeface="Symbol" panose="05050102010706020507" pitchFamily="18" charset="2"/>
              </a:rPr>
              <a:t>h</a:t>
            </a:r>
            <a:r>
              <a:rPr lang="it-IT" altLang="it-IT" sz="1800">
                <a:solidFill>
                  <a:srgbClr val="E80D08"/>
                </a:solidFill>
              </a:rPr>
              <a:t> </a:t>
            </a:r>
            <a:r>
              <a:rPr lang="it-IT" altLang="it-IT" sz="1800">
                <a:solidFill>
                  <a:srgbClr val="E80D08"/>
                </a:solidFill>
                <a:latin typeface="Arial" panose="020B0604020202020204" pitchFamily="34" charset="0"/>
              </a:rPr>
              <a:t>&gt; 100% ?</a:t>
            </a:r>
            <a:endParaRPr lang="fr-FR" altLang="it-IT" sz="1800">
              <a:solidFill>
                <a:srgbClr val="E80D08"/>
              </a:solidFill>
              <a:latin typeface="Arial" panose="020B0604020202020204" pitchFamily="34" charset="0"/>
            </a:endParaRPr>
          </a:p>
        </p:txBody>
      </p:sp>
      <p:sp>
        <p:nvSpPr>
          <p:cNvPr id="85040" name="Text Box 48">
            <a:extLst>
              <a:ext uri="{FF2B5EF4-FFF2-40B4-BE49-F238E27FC236}">
                <a16:creationId xmlns:a16="http://schemas.microsoft.com/office/drawing/2014/main" id="{E538988F-374F-409F-824F-0D3C8E5F2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589588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>
                <a:solidFill>
                  <a:srgbClr val="0000FF"/>
                </a:solidFill>
                <a:latin typeface="Arial" panose="020B0604020202020204" pitchFamily="34" charset="0"/>
              </a:rPr>
              <a:t>P</a:t>
            </a:r>
            <a:r>
              <a:rPr lang="it-IT" altLang="it-IT" sz="2400" baseline="-25000">
                <a:solidFill>
                  <a:srgbClr val="0000FF"/>
                </a:solidFill>
                <a:latin typeface="Arial" panose="020B0604020202020204" pitchFamily="34" charset="0"/>
              </a:rPr>
              <a:t>IN</a:t>
            </a:r>
            <a:endParaRPr lang="fr-FR" altLang="it-IT" sz="24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5041" name="Text Box 49">
            <a:extLst>
              <a:ext uri="{FF2B5EF4-FFF2-40B4-BE49-F238E27FC236}">
                <a16:creationId xmlns:a16="http://schemas.microsoft.com/office/drawing/2014/main" id="{13BC46D9-EF68-44EF-86F0-4F9F7E90A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635625"/>
            <a:ext cx="81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>
                <a:solidFill>
                  <a:srgbClr val="E80D08"/>
                </a:solidFill>
                <a:latin typeface="Arial" panose="020B0604020202020204" pitchFamily="34" charset="0"/>
              </a:rPr>
              <a:t>P</a:t>
            </a:r>
            <a:r>
              <a:rPr lang="it-IT" altLang="it-IT" sz="2400" baseline="-25000">
                <a:solidFill>
                  <a:srgbClr val="E80D08"/>
                </a:solidFill>
                <a:latin typeface="Arial" panose="020B0604020202020204" pitchFamily="34" charset="0"/>
              </a:rPr>
              <a:t>OUT</a:t>
            </a:r>
            <a:endParaRPr lang="fr-FR" altLang="it-IT" sz="2400">
              <a:solidFill>
                <a:srgbClr val="E80D08"/>
              </a:solidFill>
              <a:latin typeface="Arial" panose="020B0604020202020204" pitchFamily="34" charset="0"/>
            </a:endParaRPr>
          </a:p>
        </p:txBody>
      </p:sp>
      <p:sp>
        <p:nvSpPr>
          <p:cNvPr id="85042" name="WordArt 50">
            <a:extLst>
              <a:ext uri="{FF2B5EF4-FFF2-40B4-BE49-F238E27FC236}">
                <a16:creationId xmlns:a16="http://schemas.microsoft.com/office/drawing/2014/main" id="{508261EC-1A81-49D2-AC62-E15713E24EE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84438" y="5067300"/>
            <a:ext cx="35655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it-I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NON ESISTE!!!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849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4" dur="50" autoRev="1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80D0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" autoRev="1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80D0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" autoRev="1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5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5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5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8503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5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5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5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" fill="hold"/>
                                        <p:tgtEl>
                                          <p:spTgt spid="85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85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7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75" dur="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6" dur="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7" dur="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8" dur="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20"/>
                            </p:stCondLst>
                            <p:childTnLst>
                              <p:par>
                                <p:cTn id="8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8504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5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5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  <p:bldP spid="84997" grpId="0"/>
      <p:bldP spid="84997" grpId="1"/>
      <p:bldP spid="85032" grpId="0"/>
      <p:bldP spid="85032" grpId="1"/>
      <p:bldP spid="85039" grpId="0"/>
      <p:bldP spid="85039" grpId="1"/>
      <p:bldP spid="85040" grpId="0"/>
      <p:bldP spid="85041" grpId="0"/>
      <p:bldP spid="8504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DBE3C4F2-E821-44FF-854E-7DD4E4E27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Schema elementare</a:t>
            </a:r>
            <a:endParaRPr lang="fr-FR" altLang="it-IT"/>
          </a:p>
        </p:txBody>
      </p:sp>
      <p:sp>
        <p:nvSpPr>
          <p:cNvPr id="86019" name="Text Box 3">
            <a:extLst>
              <a:ext uri="{FF2B5EF4-FFF2-40B4-BE49-F238E27FC236}">
                <a16:creationId xmlns:a16="http://schemas.microsoft.com/office/drawing/2014/main" id="{D67ADBB3-2693-469E-9083-38F0CBD87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5550" y="2728913"/>
            <a:ext cx="80645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fr-FR" altLang="it-IT" i="1"/>
              <a:t>V</a:t>
            </a:r>
            <a:r>
              <a:rPr lang="fr-FR" altLang="it-IT" i="1" baseline="-25000"/>
              <a:t>C</a:t>
            </a:r>
            <a:endParaRPr lang="fr-FR" altLang="it-IT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57A4A220-6F63-44F7-998C-3B4E16AAD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575" y="3546475"/>
            <a:ext cx="2198688" cy="895350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 altLang="it-IT" sz="1800" b="0"/>
          </a:p>
        </p:txBody>
      </p:sp>
      <p:sp>
        <p:nvSpPr>
          <p:cNvPr id="86021" name="Line 5">
            <a:extLst>
              <a:ext uri="{FF2B5EF4-FFF2-40B4-BE49-F238E27FC236}">
                <a16:creationId xmlns:a16="http://schemas.microsoft.com/office/drawing/2014/main" id="{5FD7E645-CE5A-400A-8822-AEB9DAE892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9975" y="4005263"/>
            <a:ext cx="73501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2" name="Line 6">
            <a:extLst>
              <a:ext uri="{FF2B5EF4-FFF2-40B4-BE49-F238E27FC236}">
                <a16:creationId xmlns:a16="http://schemas.microsoft.com/office/drawing/2014/main" id="{85E66CDC-39F6-448A-98E2-FC39341ED4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2870200"/>
            <a:ext cx="0" cy="67151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3" name="Line 7">
            <a:extLst>
              <a:ext uri="{FF2B5EF4-FFF2-40B4-BE49-F238E27FC236}">
                <a16:creationId xmlns:a16="http://schemas.microsoft.com/office/drawing/2014/main" id="{069C8FD4-6C58-4C86-BB89-CB9FA6F55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4005263"/>
            <a:ext cx="733425" cy="15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4" name="Text Box 8">
            <a:extLst>
              <a:ext uri="{FF2B5EF4-FFF2-40B4-BE49-F238E27FC236}">
                <a16:creationId xmlns:a16="http://schemas.microsoft.com/office/drawing/2014/main" id="{C5FFBD0F-EBED-4D50-8520-72530221F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3644900"/>
            <a:ext cx="806450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fr-FR" altLang="it-IT" sz="4000" i="1"/>
              <a:t>A</a:t>
            </a:r>
            <a:endParaRPr lang="fr-FR" altLang="it-IT" sz="4000" b="0"/>
          </a:p>
        </p:txBody>
      </p:sp>
      <p:sp>
        <p:nvSpPr>
          <p:cNvPr id="86025" name="Text Box 9">
            <a:extLst>
              <a:ext uri="{FF2B5EF4-FFF2-40B4-BE49-F238E27FC236}">
                <a16:creationId xmlns:a16="http://schemas.microsoft.com/office/drawing/2014/main" id="{8ED52B54-3D9C-4256-B08D-AA5D5B763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488" y="3557588"/>
            <a:ext cx="808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fr-FR" altLang="it-IT" i="1"/>
              <a:t>v</a:t>
            </a:r>
            <a:r>
              <a:rPr lang="fr-FR" altLang="it-IT" baseline="-25000"/>
              <a:t>1</a:t>
            </a:r>
            <a:r>
              <a:rPr lang="fr-FR" altLang="it-IT"/>
              <a:t>(</a:t>
            </a:r>
            <a:r>
              <a:rPr lang="fr-FR" altLang="it-IT" i="1"/>
              <a:t>t</a:t>
            </a:r>
            <a:r>
              <a:rPr lang="fr-FR" altLang="it-IT"/>
              <a:t>)</a:t>
            </a:r>
          </a:p>
        </p:txBody>
      </p:sp>
      <p:sp>
        <p:nvSpPr>
          <p:cNvPr id="86026" name="Text Box 10">
            <a:extLst>
              <a:ext uri="{FF2B5EF4-FFF2-40B4-BE49-F238E27FC236}">
                <a16:creationId xmlns:a16="http://schemas.microsoft.com/office/drawing/2014/main" id="{53F98BB9-3B18-482C-8406-E70FD8481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50" y="3554413"/>
            <a:ext cx="8064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fr-FR" altLang="it-IT" i="1"/>
              <a:t>v</a:t>
            </a:r>
            <a:r>
              <a:rPr lang="fr-FR" altLang="it-IT" baseline="-25000"/>
              <a:t>2</a:t>
            </a:r>
            <a:r>
              <a:rPr lang="fr-FR" altLang="it-IT"/>
              <a:t>(</a:t>
            </a:r>
            <a:r>
              <a:rPr lang="fr-FR" altLang="it-IT" i="1"/>
              <a:t>t</a:t>
            </a:r>
            <a:r>
              <a:rPr lang="fr-FR" altLang="it-IT"/>
              <a:t>)</a:t>
            </a:r>
          </a:p>
        </p:txBody>
      </p:sp>
      <p:grpSp>
        <p:nvGrpSpPr>
          <p:cNvPr id="86027" name="Group 11">
            <a:extLst>
              <a:ext uri="{FF2B5EF4-FFF2-40B4-BE49-F238E27FC236}">
                <a16:creationId xmlns:a16="http://schemas.microsoft.com/office/drawing/2014/main" id="{5D4ED762-F75D-4582-ADC6-9376EEC81EE1}"/>
              </a:ext>
            </a:extLst>
          </p:cNvPr>
          <p:cNvGrpSpPr>
            <a:grpSpLocks/>
          </p:cNvGrpSpPr>
          <p:nvPr/>
        </p:nvGrpSpPr>
        <p:grpSpPr bwMode="auto">
          <a:xfrm>
            <a:off x="2216150" y="4213225"/>
            <a:ext cx="733425" cy="538163"/>
            <a:chOff x="1439" y="1673"/>
            <a:chExt cx="462" cy="339"/>
          </a:xfrm>
        </p:grpSpPr>
        <p:sp>
          <p:nvSpPr>
            <p:cNvPr id="86028" name="Line 12">
              <a:extLst>
                <a:ext uri="{FF2B5EF4-FFF2-40B4-BE49-F238E27FC236}">
                  <a16:creationId xmlns:a16="http://schemas.microsoft.com/office/drawing/2014/main" id="{26C664A8-B166-4B22-ABD2-DB9CF35A0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9" y="1843"/>
              <a:ext cx="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029" name="Freeform 13">
              <a:extLst>
                <a:ext uri="{FF2B5EF4-FFF2-40B4-BE49-F238E27FC236}">
                  <a16:creationId xmlns:a16="http://schemas.microsoft.com/office/drawing/2014/main" id="{5F4B9CBC-3B79-4BE3-91D0-35E957889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6" y="1673"/>
              <a:ext cx="93" cy="160"/>
            </a:xfrm>
            <a:custGeom>
              <a:avLst/>
              <a:gdLst>
                <a:gd name="T0" fmla="*/ 0 w 144"/>
                <a:gd name="T1" fmla="*/ 204 h 204"/>
                <a:gd name="T2" fmla="*/ 72 w 144"/>
                <a:gd name="T3" fmla="*/ 0 h 204"/>
                <a:gd name="T4" fmla="*/ 144 w 144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4">
                  <a:moveTo>
                    <a:pt x="0" y="204"/>
                  </a:moveTo>
                  <a:cubicBezTo>
                    <a:pt x="24" y="102"/>
                    <a:pt x="48" y="0"/>
                    <a:pt x="72" y="0"/>
                  </a:cubicBezTo>
                  <a:cubicBezTo>
                    <a:pt x="96" y="0"/>
                    <a:pt x="122" y="176"/>
                    <a:pt x="144" y="20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030" name="Freeform 14">
              <a:extLst>
                <a:ext uri="{FF2B5EF4-FFF2-40B4-BE49-F238E27FC236}">
                  <a16:creationId xmlns:a16="http://schemas.microsoft.com/office/drawing/2014/main" id="{1BE39204-8790-41FC-8EAD-3C2BB285EC1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646" y="1852"/>
              <a:ext cx="93" cy="160"/>
            </a:xfrm>
            <a:custGeom>
              <a:avLst/>
              <a:gdLst>
                <a:gd name="T0" fmla="*/ 0 w 144"/>
                <a:gd name="T1" fmla="*/ 204 h 204"/>
                <a:gd name="T2" fmla="*/ 72 w 144"/>
                <a:gd name="T3" fmla="*/ 0 h 204"/>
                <a:gd name="T4" fmla="*/ 144 w 144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4">
                  <a:moveTo>
                    <a:pt x="0" y="204"/>
                  </a:moveTo>
                  <a:cubicBezTo>
                    <a:pt x="24" y="102"/>
                    <a:pt x="48" y="0"/>
                    <a:pt x="72" y="0"/>
                  </a:cubicBezTo>
                  <a:cubicBezTo>
                    <a:pt x="96" y="0"/>
                    <a:pt x="122" y="176"/>
                    <a:pt x="144" y="20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6031" name="Group 15">
            <a:extLst>
              <a:ext uri="{FF2B5EF4-FFF2-40B4-BE49-F238E27FC236}">
                <a16:creationId xmlns:a16="http://schemas.microsoft.com/office/drawing/2014/main" id="{58363023-5ACC-40D6-B295-638654353E10}"/>
              </a:ext>
            </a:extLst>
          </p:cNvPr>
          <p:cNvGrpSpPr>
            <a:grpSpLocks/>
          </p:cNvGrpSpPr>
          <p:nvPr/>
        </p:nvGrpSpPr>
        <p:grpSpPr bwMode="auto">
          <a:xfrm>
            <a:off x="5454650" y="4148138"/>
            <a:ext cx="733425" cy="1103312"/>
            <a:chOff x="3465" y="1561"/>
            <a:chExt cx="462" cy="695"/>
          </a:xfrm>
        </p:grpSpPr>
        <p:sp>
          <p:nvSpPr>
            <p:cNvPr id="86032" name="Freeform 16">
              <a:extLst>
                <a:ext uri="{FF2B5EF4-FFF2-40B4-BE49-F238E27FC236}">
                  <a16:creationId xmlns:a16="http://schemas.microsoft.com/office/drawing/2014/main" id="{06F2790F-8A4C-4ED2-89A4-E1E0B74FA11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657" y="1918"/>
              <a:ext cx="108" cy="338"/>
            </a:xfrm>
            <a:custGeom>
              <a:avLst/>
              <a:gdLst>
                <a:gd name="T0" fmla="*/ 0 w 144"/>
                <a:gd name="T1" fmla="*/ 204 h 204"/>
                <a:gd name="T2" fmla="*/ 72 w 144"/>
                <a:gd name="T3" fmla="*/ 0 h 204"/>
                <a:gd name="T4" fmla="*/ 144 w 144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4">
                  <a:moveTo>
                    <a:pt x="0" y="204"/>
                  </a:moveTo>
                  <a:cubicBezTo>
                    <a:pt x="24" y="102"/>
                    <a:pt x="48" y="0"/>
                    <a:pt x="72" y="0"/>
                  </a:cubicBezTo>
                  <a:cubicBezTo>
                    <a:pt x="96" y="0"/>
                    <a:pt x="122" y="176"/>
                    <a:pt x="144" y="20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033" name="Line 17">
              <a:extLst>
                <a:ext uri="{FF2B5EF4-FFF2-40B4-BE49-F238E27FC236}">
                  <a16:creationId xmlns:a16="http://schemas.microsoft.com/office/drawing/2014/main" id="{974ABEE4-3883-4C38-893C-B423A6BD3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5" y="1908"/>
              <a:ext cx="46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034" name="Freeform 18">
              <a:extLst>
                <a:ext uri="{FF2B5EF4-FFF2-40B4-BE49-F238E27FC236}">
                  <a16:creationId xmlns:a16="http://schemas.microsoft.com/office/drawing/2014/main" id="{C4E5F2F4-B935-4D0B-8063-A312A3C33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1561"/>
              <a:ext cx="108" cy="338"/>
            </a:xfrm>
            <a:custGeom>
              <a:avLst/>
              <a:gdLst>
                <a:gd name="T0" fmla="*/ 0 w 144"/>
                <a:gd name="T1" fmla="*/ 204 h 204"/>
                <a:gd name="T2" fmla="*/ 72 w 144"/>
                <a:gd name="T3" fmla="*/ 0 h 204"/>
                <a:gd name="T4" fmla="*/ 144 w 144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4">
                  <a:moveTo>
                    <a:pt x="0" y="204"/>
                  </a:moveTo>
                  <a:cubicBezTo>
                    <a:pt x="24" y="102"/>
                    <a:pt x="48" y="0"/>
                    <a:pt x="72" y="0"/>
                  </a:cubicBezTo>
                  <a:cubicBezTo>
                    <a:pt x="96" y="0"/>
                    <a:pt x="122" y="176"/>
                    <a:pt x="144" y="20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6035" name="Group 19">
            <a:extLst>
              <a:ext uri="{FF2B5EF4-FFF2-40B4-BE49-F238E27FC236}">
                <a16:creationId xmlns:a16="http://schemas.microsoft.com/office/drawing/2014/main" id="{510A58B8-47E8-4D71-87D9-3940380587ED}"/>
              </a:ext>
            </a:extLst>
          </p:cNvPr>
          <p:cNvGrpSpPr>
            <a:grpSpLocks/>
          </p:cNvGrpSpPr>
          <p:nvPr/>
        </p:nvGrpSpPr>
        <p:grpSpPr bwMode="auto">
          <a:xfrm>
            <a:off x="4479925" y="2840038"/>
            <a:ext cx="735013" cy="223837"/>
            <a:chOff x="2879" y="875"/>
            <a:chExt cx="463" cy="141"/>
          </a:xfrm>
        </p:grpSpPr>
        <p:sp>
          <p:nvSpPr>
            <p:cNvPr id="86036" name="Line 20">
              <a:extLst>
                <a:ext uri="{FF2B5EF4-FFF2-40B4-BE49-F238E27FC236}">
                  <a16:creationId xmlns:a16="http://schemas.microsoft.com/office/drawing/2014/main" id="{011CAE36-0715-4316-BB54-FD410E1E0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9" y="1016"/>
              <a:ext cx="4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037" name="Line 21">
              <a:extLst>
                <a:ext uri="{FF2B5EF4-FFF2-40B4-BE49-F238E27FC236}">
                  <a16:creationId xmlns:a16="http://schemas.microsoft.com/office/drawing/2014/main" id="{848328FE-F17B-4D36-8A83-B7234DA2F8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9" y="875"/>
              <a:ext cx="34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6038" name="Text Box 22">
            <a:extLst>
              <a:ext uri="{FF2B5EF4-FFF2-40B4-BE49-F238E27FC236}">
                <a16:creationId xmlns:a16="http://schemas.microsoft.com/office/drawing/2014/main" id="{F8503FB8-123B-4182-BFB4-C2C0C68A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4221163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>
                <a:solidFill>
                  <a:srgbClr val="0000FF"/>
                </a:solidFill>
                <a:latin typeface="Arial" panose="020B0604020202020204" pitchFamily="34" charset="0"/>
              </a:rPr>
              <a:t>P</a:t>
            </a:r>
            <a:r>
              <a:rPr lang="it-IT" altLang="it-IT" sz="2400" baseline="-25000">
                <a:solidFill>
                  <a:srgbClr val="0000FF"/>
                </a:solidFill>
                <a:latin typeface="Arial" panose="020B0604020202020204" pitchFamily="34" charset="0"/>
              </a:rPr>
              <a:t>IN</a:t>
            </a:r>
            <a:endParaRPr lang="fr-FR" altLang="it-IT" sz="24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6039" name="Text Box 23">
            <a:extLst>
              <a:ext uri="{FF2B5EF4-FFF2-40B4-BE49-F238E27FC236}">
                <a16:creationId xmlns:a16="http://schemas.microsoft.com/office/drawing/2014/main" id="{98DF9FD9-CCBE-4EA1-A5C8-82E3A4361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400" y="4164013"/>
            <a:ext cx="1155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it-IT" altLang="it-IT" sz="2400">
                <a:solidFill>
                  <a:srgbClr val="E80D08"/>
                </a:solidFill>
                <a:latin typeface="Arial" panose="020B0604020202020204" pitchFamily="34" charset="0"/>
              </a:rPr>
              <a:t>P</a:t>
            </a:r>
            <a:r>
              <a:rPr lang="it-IT" altLang="it-IT" sz="2400" baseline="-25000">
                <a:solidFill>
                  <a:srgbClr val="E80D08"/>
                </a:solidFill>
                <a:latin typeface="Arial" panose="020B0604020202020204" pitchFamily="34" charset="0"/>
              </a:rPr>
              <a:t>OUT</a:t>
            </a:r>
            <a:endParaRPr lang="fr-FR" altLang="it-IT" sz="2400">
              <a:solidFill>
                <a:srgbClr val="E80D08"/>
              </a:solidFill>
              <a:latin typeface="Arial" panose="020B0604020202020204" pitchFamily="34" charset="0"/>
            </a:endParaRPr>
          </a:p>
        </p:txBody>
      </p:sp>
      <p:sp>
        <p:nvSpPr>
          <p:cNvPr id="86040" name="Text Box 24">
            <a:extLst>
              <a:ext uri="{FF2B5EF4-FFF2-40B4-BE49-F238E27FC236}">
                <a16:creationId xmlns:a16="http://schemas.microsoft.com/office/drawing/2014/main" id="{958417AC-CF8A-4FDD-97A4-E1B5225AA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113" y="2703513"/>
            <a:ext cx="769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4000">
                <a:solidFill>
                  <a:schemeClr val="tx2"/>
                </a:solidFill>
                <a:latin typeface="Arial" panose="020B0604020202020204" pitchFamily="34" charset="0"/>
              </a:rPr>
              <a:t>P</a:t>
            </a:r>
            <a:r>
              <a:rPr lang="it-IT" altLang="it-IT" sz="4000" baseline="-25000">
                <a:solidFill>
                  <a:schemeClr val="tx2"/>
                </a:solidFill>
                <a:latin typeface="Arial" panose="020B0604020202020204" pitchFamily="34" charset="0"/>
              </a:rPr>
              <a:t>D</a:t>
            </a:r>
            <a:endParaRPr lang="fr-FR" altLang="it-IT" sz="4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6041" name="AutoShape 25">
            <a:extLst>
              <a:ext uri="{FF2B5EF4-FFF2-40B4-BE49-F238E27FC236}">
                <a16:creationId xmlns:a16="http://schemas.microsoft.com/office/drawing/2014/main" id="{04B096BE-7664-4D99-B8D4-4760D9C3F928}"/>
              </a:ext>
            </a:extLst>
          </p:cNvPr>
          <p:cNvSpPr>
            <a:spLocks/>
          </p:cNvSpPr>
          <p:nvPr/>
        </p:nvSpPr>
        <p:spPr bwMode="auto">
          <a:xfrm rot="5400000">
            <a:off x="4003675" y="4087813"/>
            <a:ext cx="384175" cy="1549400"/>
          </a:xfrm>
          <a:prstGeom prst="rightBrace">
            <a:avLst>
              <a:gd name="adj1" fmla="val 3360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6042" name="Text Box 26">
            <a:extLst>
              <a:ext uri="{FF2B5EF4-FFF2-40B4-BE49-F238E27FC236}">
                <a16:creationId xmlns:a16="http://schemas.microsoft.com/office/drawing/2014/main" id="{BB808446-4277-455A-84BC-3170DDB5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5076825"/>
            <a:ext cx="198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1800" b="0"/>
              <a:t>elemento attivo</a:t>
            </a:r>
            <a:endParaRPr lang="fr-FR" altLang="it-IT" sz="1800" b="0"/>
          </a:p>
        </p:txBody>
      </p:sp>
      <p:sp>
        <p:nvSpPr>
          <p:cNvPr id="86043" name="Text Box 27">
            <a:extLst>
              <a:ext uri="{FF2B5EF4-FFF2-40B4-BE49-F238E27FC236}">
                <a16:creationId xmlns:a16="http://schemas.microsoft.com/office/drawing/2014/main" id="{DAE9C716-6E7E-423D-B29C-E3C7EC1EB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0" y="1971675"/>
            <a:ext cx="2386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fr-FR" altLang="it-IT" i="1"/>
              <a:t>v</a:t>
            </a:r>
            <a:r>
              <a:rPr lang="fr-FR" altLang="it-IT" baseline="-25000"/>
              <a:t>2</a:t>
            </a:r>
            <a:r>
              <a:rPr lang="fr-FR" altLang="it-IT"/>
              <a:t>(</a:t>
            </a:r>
            <a:r>
              <a:rPr lang="fr-FR" altLang="it-IT" i="1"/>
              <a:t>t</a:t>
            </a:r>
            <a:r>
              <a:rPr lang="fr-FR" altLang="it-IT"/>
              <a:t>) = </a:t>
            </a:r>
            <a:r>
              <a:rPr lang="fr-FR" altLang="it-IT" i="1">
                <a:solidFill>
                  <a:schemeClr val="accent2"/>
                </a:solidFill>
              </a:rPr>
              <a:t>A</a:t>
            </a:r>
            <a:r>
              <a:rPr lang="fr-FR" altLang="it-IT"/>
              <a:t> </a:t>
            </a:r>
            <a:r>
              <a:rPr lang="fr-FR" altLang="it-IT" sz="1800" i="1"/>
              <a:t>v</a:t>
            </a:r>
            <a:r>
              <a:rPr lang="fr-FR" altLang="it-IT" sz="1800" baseline="-25000"/>
              <a:t>1</a:t>
            </a:r>
            <a:r>
              <a:rPr lang="fr-FR" altLang="it-IT" sz="1800"/>
              <a:t>(</a:t>
            </a:r>
            <a:r>
              <a:rPr lang="fr-FR" altLang="it-IT" sz="1800" i="1"/>
              <a:t>t</a:t>
            </a:r>
            <a:r>
              <a:rPr lang="fr-FR" altLang="it-IT" sz="1800"/>
              <a:t>) </a:t>
            </a:r>
          </a:p>
        </p:txBody>
      </p:sp>
      <p:sp>
        <p:nvSpPr>
          <p:cNvPr id="86044" name="AutoShape 28">
            <a:extLst>
              <a:ext uri="{FF2B5EF4-FFF2-40B4-BE49-F238E27FC236}">
                <a16:creationId xmlns:a16="http://schemas.microsoft.com/office/drawing/2014/main" id="{00B96158-41E9-4B3E-952B-C776E781C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0" y="2047875"/>
            <a:ext cx="233363" cy="936625"/>
          </a:xfrm>
          <a:prstGeom prst="downArrowCallout">
            <a:avLst>
              <a:gd name="adj1" fmla="val 25000"/>
              <a:gd name="adj2" fmla="val 25000"/>
              <a:gd name="adj3" fmla="val 66893"/>
              <a:gd name="adj4" fmla="val 66667"/>
            </a:avLst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6045" name="Text Box 29">
            <a:extLst>
              <a:ext uri="{FF2B5EF4-FFF2-40B4-BE49-F238E27FC236}">
                <a16:creationId xmlns:a16="http://schemas.microsoft.com/office/drawing/2014/main" id="{954120D4-C492-4962-82D2-A5C0F32EB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6713" y="3036888"/>
            <a:ext cx="9096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altLang="it-IT" sz="1800"/>
              <a:t>≠ </a:t>
            </a:r>
            <a:r>
              <a:rPr lang="fr-FR" altLang="it-IT" sz="1800" i="1"/>
              <a:t>f</a:t>
            </a:r>
            <a:r>
              <a:rPr lang="fr-FR" altLang="it-IT" sz="1800"/>
              <a:t>(</a:t>
            </a:r>
            <a:r>
              <a:rPr lang="fr-FR" altLang="it-IT" sz="1800" i="1"/>
              <a:t>t</a:t>
            </a:r>
            <a:r>
              <a:rPr lang="fr-FR" altLang="it-IT" sz="1800"/>
              <a:t>)</a:t>
            </a:r>
          </a:p>
        </p:txBody>
      </p:sp>
      <p:sp>
        <p:nvSpPr>
          <p:cNvPr id="86046" name="AutoShape 30">
            <a:extLst>
              <a:ext uri="{FF2B5EF4-FFF2-40B4-BE49-F238E27FC236}">
                <a16:creationId xmlns:a16="http://schemas.microsoft.com/office/drawing/2014/main" id="{0F0F0359-E42E-4543-BD26-AD6C556B8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100" y="3008313"/>
            <a:ext cx="1020763" cy="695325"/>
          </a:xfrm>
          <a:prstGeom prst="downArrowCallout">
            <a:avLst>
              <a:gd name="adj1" fmla="val 36701"/>
              <a:gd name="adj2" fmla="val 36701"/>
              <a:gd name="adj3" fmla="val 16667"/>
              <a:gd name="adj4" fmla="val 66667"/>
            </a:avLst>
          </a:prstGeom>
          <a:noFill/>
          <a:ln w="222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6047" name="Text Box 31">
            <a:extLst>
              <a:ext uri="{FF2B5EF4-FFF2-40B4-BE49-F238E27FC236}">
                <a16:creationId xmlns:a16="http://schemas.microsoft.com/office/drawing/2014/main" id="{083BA6F5-4F58-49EF-BD08-1BBACE8E1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2738" y="3790950"/>
            <a:ext cx="1116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1800" b="0" i="1">
                <a:solidFill>
                  <a:srgbClr val="FF1111"/>
                </a:solidFill>
              </a:rPr>
              <a:t>linearità</a:t>
            </a:r>
            <a:endParaRPr lang="fr-FR" altLang="it-IT" sz="1800" b="0" i="1">
              <a:solidFill>
                <a:srgbClr val="FF111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860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1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2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6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6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6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86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6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86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6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/>
      <p:bldP spid="86025" grpId="0"/>
      <p:bldP spid="86026" grpId="0"/>
      <p:bldP spid="86038" grpId="0"/>
      <p:bldP spid="86038" grpId="1"/>
      <p:bldP spid="86039" grpId="0"/>
      <p:bldP spid="86039" grpId="1"/>
      <p:bldP spid="86039" grpId="2"/>
      <p:bldP spid="86040" grpId="0"/>
      <p:bldP spid="86040" grpId="1"/>
      <p:bldP spid="86042" grpId="0"/>
      <p:bldP spid="86043" grpId="0"/>
      <p:bldP spid="86045" grpId="0"/>
      <p:bldP spid="860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6CDA75E-3C3F-4FCA-A20A-EE70D30C41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Amplificatore operazionale ideale</a:t>
            </a:r>
            <a:endParaRPr lang="fr-FR" altLang="it-IT" sz="4000"/>
          </a:p>
        </p:txBody>
      </p:sp>
      <p:sp>
        <p:nvSpPr>
          <p:cNvPr id="6278" name="Rectangle 134">
            <a:extLst>
              <a:ext uri="{FF2B5EF4-FFF2-40B4-BE49-F238E27FC236}">
                <a16:creationId xmlns:a16="http://schemas.microsoft.com/office/drawing/2014/main" id="{51DAD2A8-75DE-4AFC-A7D3-2AFAC6682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80" name="Rectangle 136">
            <a:extLst>
              <a:ext uri="{FF2B5EF4-FFF2-40B4-BE49-F238E27FC236}">
                <a16:creationId xmlns:a16="http://schemas.microsoft.com/office/drawing/2014/main" id="{365A1EE2-F106-409D-8ADD-351872785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88" name="Rectangle 144">
            <a:extLst>
              <a:ext uri="{FF2B5EF4-FFF2-40B4-BE49-F238E27FC236}">
                <a16:creationId xmlns:a16="http://schemas.microsoft.com/office/drawing/2014/main" id="{672C8EA2-D558-47F3-9F8A-832AF21B3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5638" y="5549900"/>
            <a:ext cx="251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>
                <a:latin typeface="Times New Roman" panose="02020603050405020304" pitchFamily="18" charset="0"/>
              </a:rPr>
              <a:t>  </a:t>
            </a:r>
            <a:r>
              <a:rPr lang="it-IT" altLang="it-IT" sz="2400" i="1"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</a:t>
            </a:r>
            <a:r>
              <a:rPr lang="it-IT" altLang="it-IT" sz="2400" i="1">
                <a:latin typeface="Times New Roman" panose="02020603050405020304" pitchFamily="18" charset="0"/>
              </a:rPr>
              <a:t> </a:t>
            </a:r>
            <a:r>
              <a:rPr lang="it-IT" altLang="it-IT" sz="2400">
                <a:latin typeface="Times New Roman" panose="02020603050405020304" pitchFamily="18" charset="0"/>
              </a:rPr>
              <a:t>=</a:t>
            </a:r>
            <a:r>
              <a:rPr lang="it-IT" altLang="it-IT" sz="2400" i="1">
                <a:latin typeface="Times New Roman" panose="02020603050405020304" pitchFamily="18" charset="0"/>
              </a:rPr>
              <a:t> A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OL</a:t>
            </a:r>
            <a:r>
              <a:rPr lang="it-IT" altLang="it-IT" sz="2400" i="1">
                <a:latin typeface="Times New Roman" panose="02020603050405020304" pitchFamily="18" charset="0"/>
              </a:rPr>
              <a:t> </a:t>
            </a:r>
            <a:r>
              <a:rPr lang="it-IT" altLang="it-IT" sz="2400">
                <a:latin typeface="Times New Roman" panose="02020603050405020304" pitchFamily="18" charset="0"/>
              </a:rPr>
              <a:t>(</a:t>
            </a:r>
            <a:r>
              <a:rPr lang="it-IT" altLang="it-IT" sz="2400" i="1">
                <a:latin typeface="Times New Roman" panose="02020603050405020304" pitchFamily="18" charset="0"/>
              </a:rPr>
              <a:t>v</a:t>
            </a:r>
            <a:r>
              <a:rPr lang="it-IT" altLang="it-IT" sz="2400" baseline="-25000">
                <a:latin typeface="Times New Roman" panose="02020603050405020304" pitchFamily="18" charset="0"/>
              </a:rPr>
              <a:t>+</a:t>
            </a:r>
            <a:r>
              <a:rPr lang="it-IT" altLang="it-IT" sz="2400" i="1">
                <a:latin typeface="Times New Roman" panose="02020603050405020304" pitchFamily="18" charset="0"/>
              </a:rPr>
              <a:t> – v</a:t>
            </a:r>
            <a:r>
              <a:rPr lang="it-IT" altLang="it-IT" i="1" baseline="-25000"/>
              <a:t>–</a:t>
            </a:r>
            <a:r>
              <a:rPr lang="it-IT" altLang="it-IT" sz="2400">
                <a:latin typeface="Times New Roman" panose="02020603050405020304" pitchFamily="18" charset="0"/>
              </a:rPr>
              <a:t>) </a:t>
            </a:r>
          </a:p>
        </p:txBody>
      </p:sp>
      <p:sp>
        <p:nvSpPr>
          <p:cNvPr id="6289" name="Oval 145">
            <a:extLst>
              <a:ext uri="{FF2B5EF4-FFF2-40B4-BE49-F238E27FC236}">
                <a16:creationId xmlns:a16="http://schemas.microsoft.com/office/drawing/2014/main" id="{9C0DA545-88B1-4865-A948-64D83D43D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7163" y="5622925"/>
            <a:ext cx="552450" cy="512763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90" name="Freeform 146">
            <a:extLst>
              <a:ext uri="{FF2B5EF4-FFF2-40B4-BE49-F238E27FC236}">
                <a16:creationId xmlns:a16="http://schemas.microsoft.com/office/drawing/2014/main" id="{EDE20611-4F25-4694-B0F6-28C6ACBB0218}"/>
              </a:ext>
            </a:extLst>
          </p:cNvPr>
          <p:cNvSpPr>
            <a:spLocks/>
          </p:cNvSpPr>
          <p:nvPr/>
        </p:nvSpPr>
        <p:spPr bwMode="auto">
          <a:xfrm>
            <a:off x="4246563" y="6143625"/>
            <a:ext cx="1141412" cy="317500"/>
          </a:xfrm>
          <a:custGeom>
            <a:avLst/>
            <a:gdLst>
              <a:gd name="T0" fmla="*/ 0 w 719"/>
              <a:gd name="T1" fmla="*/ 0 h 200"/>
              <a:gd name="T2" fmla="*/ 0 w 719"/>
              <a:gd name="T3" fmla="*/ 200 h 200"/>
              <a:gd name="T4" fmla="*/ 719 w 719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9" h="200">
                <a:moveTo>
                  <a:pt x="0" y="0"/>
                </a:moveTo>
                <a:lnTo>
                  <a:pt x="0" y="200"/>
                </a:lnTo>
                <a:lnTo>
                  <a:pt x="719" y="200"/>
                </a:ln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91" name="Text Box 147">
            <a:extLst>
              <a:ext uri="{FF2B5EF4-FFF2-40B4-BE49-F238E27FC236}">
                <a16:creationId xmlns:a16="http://schemas.microsoft.com/office/drawing/2014/main" id="{6112F310-2D8B-4B64-977C-85B582644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3213" y="6161088"/>
            <a:ext cx="438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</a:p>
        </p:txBody>
      </p:sp>
      <p:sp>
        <p:nvSpPr>
          <p:cNvPr id="6292" name="Text Box 148">
            <a:extLst>
              <a:ext uri="{FF2B5EF4-FFF2-40B4-BE49-F238E27FC236}">
                <a16:creationId xmlns:a16="http://schemas.microsoft.com/office/drawing/2014/main" id="{F0136796-8441-4C6E-A7D0-FC729DFF7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3988" y="3802063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i</a:t>
            </a:r>
            <a:endParaRPr lang="fr-FR" altLang="it-IT" sz="2400" i="1">
              <a:latin typeface="Times New Roman" panose="02020603050405020304" pitchFamily="18" charset="0"/>
            </a:endParaRPr>
          </a:p>
        </p:txBody>
      </p:sp>
      <p:sp>
        <p:nvSpPr>
          <p:cNvPr id="6293" name="Text Box 149">
            <a:extLst>
              <a:ext uri="{FF2B5EF4-FFF2-40B4-BE49-F238E27FC236}">
                <a16:creationId xmlns:a16="http://schemas.microsoft.com/office/drawing/2014/main" id="{561AA767-5A09-46CB-8E27-CB0D2E0F3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9988" y="38290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</a:t>
            </a:r>
            <a:endParaRPr lang="fr-FR" altLang="it-IT" sz="2400" i="1">
              <a:latin typeface="Times New Roman" panose="02020603050405020304" pitchFamily="18" charset="0"/>
            </a:endParaRPr>
          </a:p>
        </p:txBody>
      </p:sp>
      <p:sp>
        <p:nvSpPr>
          <p:cNvPr id="6294" name="Freeform 150">
            <a:extLst>
              <a:ext uri="{FF2B5EF4-FFF2-40B4-BE49-F238E27FC236}">
                <a16:creationId xmlns:a16="http://schemas.microsoft.com/office/drawing/2014/main" id="{B0BC2937-3D11-4C9E-86E7-AAD618CB3F28}"/>
              </a:ext>
            </a:extLst>
          </p:cNvPr>
          <p:cNvSpPr>
            <a:spLocks/>
          </p:cNvSpPr>
          <p:nvPr/>
        </p:nvSpPr>
        <p:spPr bwMode="auto">
          <a:xfrm>
            <a:off x="3008313" y="2894013"/>
            <a:ext cx="1547812" cy="944562"/>
          </a:xfrm>
          <a:custGeom>
            <a:avLst/>
            <a:gdLst>
              <a:gd name="T0" fmla="*/ 0 w 975"/>
              <a:gd name="T1" fmla="*/ 595 h 595"/>
              <a:gd name="T2" fmla="*/ 452 w 975"/>
              <a:gd name="T3" fmla="*/ 0 h 595"/>
              <a:gd name="T4" fmla="*/ 975 w 975"/>
              <a:gd name="T5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5" h="595">
                <a:moveTo>
                  <a:pt x="0" y="595"/>
                </a:moveTo>
                <a:lnTo>
                  <a:pt x="452" y="0"/>
                </a:lnTo>
                <a:lnTo>
                  <a:pt x="975" y="0"/>
                </a:ln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95" name="Freeform 151">
            <a:extLst>
              <a:ext uri="{FF2B5EF4-FFF2-40B4-BE49-F238E27FC236}">
                <a16:creationId xmlns:a16="http://schemas.microsoft.com/office/drawing/2014/main" id="{74FF2991-60D6-4A38-AB71-1D48AA24D387}"/>
              </a:ext>
            </a:extLst>
          </p:cNvPr>
          <p:cNvSpPr>
            <a:spLocks/>
          </p:cNvSpPr>
          <p:nvPr/>
        </p:nvSpPr>
        <p:spPr bwMode="auto">
          <a:xfrm>
            <a:off x="6249988" y="3082925"/>
            <a:ext cx="1314450" cy="801688"/>
          </a:xfrm>
          <a:custGeom>
            <a:avLst/>
            <a:gdLst>
              <a:gd name="T0" fmla="*/ 828 w 828"/>
              <a:gd name="T1" fmla="*/ 505 h 505"/>
              <a:gd name="T2" fmla="*/ 604 w 828"/>
              <a:gd name="T3" fmla="*/ 124 h 505"/>
              <a:gd name="T4" fmla="*/ 528 w 828"/>
              <a:gd name="T5" fmla="*/ 0 h 505"/>
              <a:gd name="T6" fmla="*/ 0 w 828"/>
              <a:gd name="T7" fmla="*/ 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8" h="505">
                <a:moveTo>
                  <a:pt x="828" y="505"/>
                </a:moveTo>
                <a:lnTo>
                  <a:pt x="604" y="124"/>
                </a:lnTo>
                <a:lnTo>
                  <a:pt x="528" y="0"/>
                </a:lnTo>
                <a:lnTo>
                  <a:pt x="0" y="5"/>
                </a:ln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96" name="Text Box 152">
            <a:extLst>
              <a:ext uri="{FF2B5EF4-FFF2-40B4-BE49-F238E27FC236}">
                <a16:creationId xmlns:a16="http://schemas.microsoft.com/office/drawing/2014/main" id="{C15205B1-17BB-45C8-A732-80ABB3DF5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950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297" name="Text Box 153">
            <a:extLst>
              <a:ext uri="{FF2B5EF4-FFF2-40B4-BE49-F238E27FC236}">
                <a16:creationId xmlns:a16="http://schemas.microsoft.com/office/drawing/2014/main" id="{588B9FF6-3D89-40E0-8F8B-31F530B50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2586038"/>
            <a:ext cx="438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</a:p>
        </p:txBody>
      </p:sp>
      <p:sp>
        <p:nvSpPr>
          <p:cNvPr id="6298" name="AutoShape 154">
            <a:extLst>
              <a:ext uri="{FF2B5EF4-FFF2-40B4-BE49-F238E27FC236}">
                <a16:creationId xmlns:a16="http://schemas.microsoft.com/office/drawing/2014/main" id="{47CFACAF-032B-4A11-A5BB-E1835E59BFFB}"/>
              </a:ext>
            </a:extLst>
          </p:cNvPr>
          <p:cNvSpPr>
            <a:spLocks/>
          </p:cNvSpPr>
          <p:nvPr/>
        </p:nvSpPr>
        <p:spPr bwMode="auto">
          <a:xfrm rot="5400000">
            <a:off x="4914107" y="5093494"/>
            <a:ext cx="233362" cy="838200"/>
          </a:xfrm>
          <a:prstGeom prst="leftBrace">
            <a:avLst>
              <a:gd name="adj1" fmla="val 29932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99" name="Text Box 155">
            <a:extLst>
              <a:ext uri="{FF2B5EF4-FFF2-40B4-BE49-F238E27FC236}">
                <a16:creationId xmlns:a16="http://schemas.microsoft.com/office/drawing/2014/main" id="{1C181240-CA6E-4CB6-9193-A2992D578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2663" y="4860925"/>
            <a:ext cx="477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latin typeface="Times New Roman" panose="02020603050405020304" pitchFamily="18" charset="0"/>
              </a:rPr>
              <a:t>-v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i</a:t>
            </a:r>
            <a:endParaRPr lang="fr-FR" altLang="it-IT" sz="2400" i="1">
              <a:latin typeface="Times New Roman" panose="02020603050405020304" pitchFamily="18" charset="0"/>
            </a:endParaRPr>
          </a:p>
        </p:txBody>
      </p:sp>
      <p:sp>
        <p:nvSpPr>
          <p:cNvPr id="6300" name="Text Box 156">
            <a:extLst>
              <a:ext uri="{FF2B5EF4-FFF2-40B4-BE49-F238E27FC236}">
                <a16:creationId xmlns:a16="http://schemas.microsoft.com/office/drawing/2014/main" id="{DFE99045-A0FF-4275-B195-182A4D37E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275" y="5614988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latin typeface="Times New Roman" panose="02020603050405020304" pitchFamily="18" charset="0"/>
              </a:rPr>
              <a:t>= -</a:t>
            </a:r>
            <a:r>
              <a:rPr lang="it-IT" altLang="it-IT" sz="2400" i="1">
                <a:latin typeface="Times New Roman" panose="02020603050405020304" pitchFamily="18" charset="0"/>
              </a:rPr>
              <a:t>A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OL</a:t>
            </a:r>
            <a:r>
              <a:rPr lang="it-IT" altLang="it-IT" sz="2400" i="1"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i</a:t>
            </a:r>
            <a:endParaRPr lang="fr-FR" altLang="it-IT" sz="2400" i="1">
              <a:latin typeface="Times New Roman" panose="02020603050405020304" pitchFamily="18" charset="0"/>
            </a:endParaRPr>
          </a:p>
        </p:txBody>
      </p:sp>
      <p:sp>
        <p:nvSpPr>
          <p:cNvPr id="6301" name="Oval 157">
            <a:extLst>
              <a:ext uri="{FF2B5EF4-FFF2-40B4-BE49-F238E27FC236}">
                <a16:creationId xmlns:a16="http://schemas.microsoft.com/office/drawing/2014/main" id="{65D761CF-68CF-4559-9B42-5C75271D2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6075" y="1746250"/>
            <a:ext cx="581025" cy="58102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302" name="Oval 158">
            <a:extLst>
              <a:ext uri="{FF2B5EF4-FFF2-40B4-BE49-F238E27FC236}">
                <a16:creationId xmlns:a16="http://schemas.microsoft.com/office/drawing/2014/main" id="{3B99AAB1-DBB2-49E2-87C0-9795B7915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3821113"/>
            <a:ext cx="581025" cy="58102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6306" name="Group 162">
            <a:extLst>
              <a:ext uri="{FF2B5EF4-FFF2-40B4-BE49-F238E27FC236}">
                <a16:creationId xmlns:a16="http://schemas.microsoft.com/office/drawing/2014/main" id="{54786C0A-60F0-4E46-BDCD-22EE7E4A096F}"/>
              </a:ext>
            </a:extLst>
          </p:cNvPr>
          <p:cNvGrpSpPr>
            <a:grpSpLocks/>
          </p:cNvGrpSpPr>
          <p:nvPr/>
        </p:nvGrpSpPr>
        <p:grpSpPr bwMode="auto">
          <a:xfrm>
            <a:off x="1854200" y="1871663"/>
            <a:ext cx="5181600" cy="3368675"/>
            <a:chOff x="1168" y="1179"/>
            <a:chExt cx="3264" cy="2122"/>
          </a:xfrm>
        </p:grpSpPr>
        <p:pic>
          <p:nvPicPr>
            <p:cNvPr id="6286" name="Picture 142">
              <a:extLst>
                <a:ext uri="{FF2B5EF4-FFF2-40B4-BE49-F238E27FC236}">
                  <a16:creationId xmlns:a16="http://schemas.microsoft.com/office/drawing/2014/main" id="{1422B238-9A0B-4A04-AA32-12CE6B78FC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8" y="1179"/>
              <a:ext cx="3264" cy="2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03" name="Text Box 159">
              <a:extLst>
                <a:ext uri="{FF2B5EF4-FFF2-40B4-BE49-F238E27FC236}">
                  <a16:creationId xmlns:a16="http://schemas.microsoft.com/office/drawing/2014/main" id="{697F8E86-0E85-4710-BD52-72B49FBD9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7" y="2207"/>
              <a:ext cx="342" cy="231"/>
            </a:xfrm>
            <a:prstGeom prst="rect">
              <a:avLst/>
            </a:prstGeom>
            <a:solidFill>
              <a:srgbClr val="FACE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1800" i="1">
                  <a:solidFill>
                    <a:srgbClr val="000000"/>
                  </a:solidFill>
                  <a:latin typeface="Monotype Corsiva" panose="03010101010201010101" pitchFamily="66" charset="0"/>
                </a:rPr>
                <a:t>V</a:t>
              </a:r>
              <a:r>
                <a:rPr lang="it-IT" altLang="it-IT" sz="1800" i="1" baseline="-25000">
                  <a:solidFill>
                    <a:srgbClr val="000000"/>
                  </a:solidFill>
                  <a:latin typeface="Monotype Corsiva" panose="03010101010201010101" pitchFamily="66" charset="0"/>
                </a:rPr>
                <a:t>–</a:t>
              </a:r>
              <a:r>
                <a:rPr lang="it-IT" altLang="it-IT" sz="1800" baseline="-25000"/>
                <a:t> </a:t>
              </a:r>
            </a:p>
          </p:txBody>
        </p:sp>
        <p:sp>
          <p:nvSpPr>
            <p:cNvPr id="6305" name="Text Box 161">
              <a:extLst>
                <a:ext uri="{FF2B5EF4-FFF2-40B4-BE49-F238E27FC236}">
                  <a16:creationId xmlns:a16="http://schemas.microsoft.com/office/drawing/2014/main" id="{AA336C6A-A1EC-4D08-9CAF-6802BBF23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4" y="2590"/>
              <a:ext cx="342" cy="231"/>
            </a:xfrm>
            <a:prstGeom prst="rect">
              <a:avLst/>
            </a:prstGeom>
            <a:solidFill>
              <a:srgbClr val="F9C4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1800" i="1">
                  <a:solidFill>
                    <a:srgbClr val="000000"/>
                  </a:solidFill>
                  <a:latin typeface="Monotype Corsiva" panose="03010101010201010101" pitchFamily="66" charset="0"/>
                </a:rPr>
                <a:t>V</a:t>
              </a:r>
              <a:r>
                <a:rPr lang="it-IT" altLang="it-IT" sz="1800" i="1" baseline="-25000">
                  <a:solidFill>
                    <a:srgbClr val="000000"/>
                  </a:solidFill>
                  <a:latin typeface="Monotype Corsiva" panose="03010101010201010101" pitchFamily="66" charset="0"/>
                </a:rPr>
                <a:t>+</a:t>
              </a:r>
              <a:endParaRPr lang="it-IT" altLang="it-IT" sz="1800" baseline="-25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6 -0.39264 C 0.15573 -0.39565 0.20503 -0.39842 0.24635 -0.39264 C 0.28767 -0.38685 0.32743 -0.37228 0.35451 -0.35747 C 0.3816 -0.34266 0.39809 -0.31605 0.40903 -0.30356 C 0.41996 -0.29107 0.41528 -0.29616 0.41979 -0.2825 C 0.4243 -0.26885 0.43559 -0.24618 0.43628 -0.22096 C 0.43698 -0.19574 0.43576 -0.16219 0.42396 -0.13165 C 0.41215 -0.10111 0.38698 -0.06062 0.36528 -0.03794 C 0.34357 -0.01527 0.32899 -0.00347 0.2934 0.00486 C 0.25781 0.01319 0.20017 0.01042 0.15121 0.01157 C 0.10226 0.01273 0.05104 0.01203 1.66667E-6 0.01157 " pathEditMode="relative" rAng="0" ptsTypes="aaaaaaaaaaA">
                                      <p:cBhvr>
                                        <p:cTn id="9" dur="1000" fill="hold"/>
                                        <p:tgtEl>
                                          <p:spTgt spid="6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1" y="19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0" dur="500"/>
                                        <p:tgtEl>
                                          <p:spTgt spid="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3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08" presetID="23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9" dur="500" fill="hold"/>
                                        <p:tgtEl>
                                          <p:spTgt spid="6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6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63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6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4" dur="500" fill="hold"/>
                                        <p:tgtEl>
                                          <p:spTgt spid="63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6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63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6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8" grpId="0"/>
      <p:bldP spid="6288" grpId="1"/>
      <p:bldP spid="6291" grpId="0"/>
      <p:bldP spid="6292" grpId="0"/>
      <p:bldP spid="6293" grpId="0"/>
      <p:bldP spid="6296" grpId="0"/>
      <p:bldP spid="6297" grpId="0"/>
      <p:bldP spid="6299" grpId="0"/>
      <p:bldP spid="63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804C04C3-56C3-4980-B188-BACD22C8D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016041"/>
            <a:ext cx="4960656" cy="359578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0613C37-2CA9-4178-8B23-4CBC3E07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/>
              <a:t>Perché un amplificatore di tensione ideale dovrebbe avere </a:t>
            </a:r>
            <a:r>
              <a:rPr lang="it-IT" sz="3200" i="1" dirty="0" err="1"/>
              <a:t>R</a:t>
            </a:r>
            <a:r>
              <a:rPr lang="it-IT" sz="3200" i="1" baseline="-25000" dirty="0" err="1"/>
              <a:t>i</a:t>
            </a:r>
            <a:r>
              <a:rPr lang="it-IT" sz="3200" dirty="0"/>
              <a:t> infinita e </a:t>
            </a:r>
            <a:r>
              <a:rPr lang="it-IT" sz="3200" i="1" dirty="0"/>
              <a:t>R</a:t>
            </a:r>
            <a:r>
              <a:rPr lang="it-IT" sz="3200" i="1" baseline="-25000" dirty="0"/>
              <a:t>o</a:t>
            </a:r>
            <a:r>
              <a:rPr lang="it-IT" sz="3200" dirty="0"/>
              <a:t> nulla?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69E1C79E-0067-485F-8E6C-37B752EADDB1}"/>
              </a:ext>
            </a:extLst>
          </p:cNvPr>
          <p:cNvCxnSpPr/>
          <p:nvPr/>
        </p:nvCxnSpPr>
        <p:spPr bwMode="auto">
          <a:xfrm flipV="1">
            <a:off x="4785854" y="2975692"/>
            <a:ext cx="0" cy="1711036"/>
          </a:xfrm>
          <a:prstGeom prst="straightConnector1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1D08837-2D91-4A6D-84C2-C30B09B28674}"/>
              </a:ext>
            </a:extLst>
          </p:cNvPr>
          <p:cNvSpPr txBox="1"/>
          <p:nvPr/>
        </p:nvSpPr>
        <p:spPr>
          <a:xfrm>
            <a:off x="4887813" y="3521474"/>
            <a:ext cx="509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endParaRPr lang="it-IT" sz="24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BD94E9B0-F046-46A1-BFA1-5D145A8EBF62}"/>
                  </a:ext>
                </a:extLst>
              </p:cNvPr>
              <p:cNvSpPr txBox="1"/>
              <p:nvPr/>
            </p:nvSpPr>
            <p:spPr>
              <a:xfrm>
                <a:off x="6167433" y="3224581"/>
                <a:ext cx="2323280" cy="7538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it-IT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it-IT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it-IT" sz="2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sz="24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it-IT" sz="2400" b="0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BD94E9B0-F046-46A1-BFA1-5D145A8EB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433" y="3224581"/>
                <a:ext cx="2323280" cy="7538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E56B19C-CD55-4663-B4FD-E25579002A10}"/>
              </a:ext>
            </a:extLst>
          </p:cNvPr>
          <p:cNvSpPr txBox="1"/>
          <p:nvPr/>
        </p:nvSpPr>
        <p:spPr>
          <a:xfrm>
            <a:off x="1814927" y="3016255"/>
            <a:ext cx="1774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</a:t>
            </a:r>
            <a:r>
              <a:rPr lang="it-IT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  <a:r>
              <a:rPr lang="it-IT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it-IT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50, 75, 600 </a:t>
            </a:r>
            <a:r>
              <a:rPr lang="it-IT" sz="2000" i="1" dirty="0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it-IT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2B449EC-1928-47F4-AD17-A216361F2A4A}"/>
              </a:ext>
            </a:extLst>
          </p:cNvPr>
          <p:cNvSpPr txBox="1"/>
          <p:nvPr/>
        </p:nvSpPr>
        <p:spPr>
          <a:xfrm>
            <a:off x="1564439" y="236792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it-IT" sz="2400" dirty="0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72632E1-2508-4F97-90D5-487EBB94E3C6}"/>
              </a:ext>
            </a:extLst>
          </p:cNvPr>
          <p:cNvSpPr txBox="1"/>
          <p:nvPr/>
        </p:nvSpPr>
        <p:spPr>
          <a:xfrm>
            <a:off x="3731228" y="4146846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it-IT" sz="2400" dirty="0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E43063E-E7DC-4D84-A7FC-33D2032E4BC6}"/>
              </a:ext>
            </a:extLst>
          </p:cNvPr>
          <p:cNvSpPr txBox="1"/>
          <p:nvPr/>
        </p:nvSpPr>
        <p:spPr>
          <a:xfrm>
            <a:off x="1423327" y="4174233"/>
            <a:ext cx="786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V</a:t>
            </a:r>
            <a:endParaRPr lang="it-IT" sz="2400" dirty="0">
              <a:solidFill>
                <a:srgbClr val="000000"/>
              </a:solidFill>
              <a:latin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23A3F11-FA2D-46AC-ACB6-5F2D469BDA3A}"/>
              </a:ext>
            </a:extLst>
          </p:cNvPr>
          <p:cNvSpPr txBox="1"/>
          <p:nvPr/>
        </p:nvSpPr>
        <p:spPr>
          <a:xfrm>
            <a:off x="4755905" y="3983139"/>
            <a:ext cx="735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V!</a:t>
            </a:r>
            <a:endParaRPr lang="it-IT" sz="2400" dirty="0">
              <a:solidFill>
                <a:srgbClr val="FF0000"/>
              </a:solidFill>
              <a:latin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BA927D15-EC2B-422A-862E-9D33D6A4979D}"/>
              </a:ext>
            </a:extLst>
          </p:cNvPr>
          <p:cNvSpPr/>
          <p:nvPr/>
        </p:nvSpPr>
        <p:spPr bwMode="auto">
          <a:xfrm>
            <a:off x="1973179" y="3978442"/>
            <a:ext cx="1828800" cy="1989221"/>
          </a:xfrm>
          <a:custGeom>
            <a:avLst/>
            <a:gdLst>
              <a:gd name="connsiteX0" fmla="*/ 0 w 1828800"/>
              <a:gd name="connsiteY0" fmla="*/ 1989221 h 1989221"/>
              <a:gd name="connsiteX1" fmla="*/ 1122947 w 1828800"/>
              <a:gd name="connsiteY1" fmla="*/ 0 h 1989221"/>
              <a:gd name="connsiteX2" fmla="*/ 1828800 w 1828800"/>
              <a:gd name="connsiteY2" fmla="*/ 0 h 198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989221">
                <a:moveTo>
                  <a:pt x="0" y="1989221"/>
                </a:moveTo>
                <a:lnTo>
                  <a:pt x="1122947" y="0"/>
                </a:lnTo>
                <a:lnTo>
                  <a:pt x="1828800" y="0"/>
                </a:ln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B52E726-8029-43DB-98F7-7A626E74DEF0}"/>
              </a:ext>
            </a:extLst>
          </p:cNvPr>
          <p:cNvSpPr txBox="1"/>
          <p:nvPr/>
        </p:nvSpPr>
        <p:spPr>
          <a:xfrm>
            <a:off x="1020478" y="6061916"/>
            <a:ext cx="1588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3200" i="1" baseline="-25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32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???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8C6C8CC-A500-4046-8C0A-A745AC621C95}"/>
              </a:ext>
            </a:extLst>
          </p:cNvPr>
          <p:cNvSpPr txBox="1"/>
          <p:nvPr/>
        </p:nvSpPr>
        <p:spPr>
          <a:xfrm>
            <a:off x="1022050" y="6062451"/>
            <a:ext cx="1443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3200" i="1" baseline="-25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32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∞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D960449-AB73-4674-A8E9-5477B7CFF64D}"/>
              </a:ext>
            </a:extLst>
          </p:cNvPr>
          <p:cNvSpPr txBox="1"/>
          <p:nvPr/>
        </p:nvSpPr>
        <p:spPr>
          <a:xfrm>
            <a:off x="5663214" y="5461751"/>
            <a:ext cx="3023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2400" i="1" dirty="0"/>
              <a:t>per sorgenti</a:t>
            </a:r>
          </a:p>
          <a:p>
            <a:pPr algn="l"/>
            <a:r>
              <a:rPr lang="it-IT" sz="2400" i="1" dirty="0"/>
              <a:t>(o amplificatori)</a:t>
            </a:r>
          </a:p>
          <a:p>
            <a:pPr algn="l"/>
            <a:r>
              <a:rPr lang="it-IT" sz="2400" i="1" dirty="0"/>
              <a:t>di TENSIONE…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37E4478-1E8F-4FB5-9961-EF5F7B739914}"/>
              </a:ext>
            </a:extLst>
          </p:cNvPr>
          <p:cNvSpPr txBox="1"/>
          <p:nvPr/>
        </p:nvSpPr>
        <p:spPr>
          <a:xfrm>
            <a:off x="5663214" y="1662320"/>
            <a:ext cx="3023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2400" i="1" dirty="0"/>
              <a:t>e per sorgenti</a:t>
            </a:r>
          </a:p>
          <a:p>
            <a:pPr algn="l"/>
            <a:r>
              <a:rPr lang="it-IT" sz="2400" i="1" dirty="0"/>
              <a:t>(o amplificatori)</a:t>
            </a:r>
          </a:p>
          <a:p>
            <a:pPr algn="l"/>
            <a:r>
              <a:rPr lang="it-IT" sz="2400" i="1" dirty="0"/>
              <a:t>di CORRENTE?…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6205A4A-7F25-4016-A2DB-A8ECBF3E0753}"/>
              </a:ext>
            </a:extLst>
          </p:cNvPr>
          <p:cNvSpPr txBox="1"/>
          <p:nvPr/>
        </p:nvSpPr>
        <p:spPr>
          <a:xfrm>
            <a:off x="5663214" y="4407617"/>
            <a:ext cx="21836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2400" i="1" dirty="0"/>
              <a:t>se V</a:t>
            </a:r>
            <a:r>
              <a:rPr lang="it-IT" sz="2400" i="1" baseline="-25000" dirty="0"/>
              <a:t>s</a:t>
            </a:r>
            <a:r>
              <a:rPr lang="it-IT" sz="2400" i="1" dirty="0"/>
              <a:t> ideale</a:t>
            </a:r>
          </a:p>
          <a:p>
            <a:pPr algn="l"/>
            <a:r>
              <a:rPr lang="it-IT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3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FA3FD00-4E1A-4B48-A52D-B4FC2D3375EB}"/>
              </a:ext>
            </a:extLst>
          </p:cNvPr>
          <p:cNvSpPr txBox="1"/>
          <p:nvPr/>
        </p:nvSpPr>
        <p:spPr>
          <a:xfrm>
            <a:off x="5151550" y="603331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</a:p>
        </p:txBody>
      </p:sp>
      <p:sp>
        <p:nvSpPr>
          <p:cNvPr id="26" name="Figura a mano libera: forma 25">
            <a:extLst>
              <a:ext uri="{FF2B5EF4-FFF2-40B4-BE49-F238E27FC236}">
                <a16:creationId xmlns:a16="http://schemas.microsoft.com/office/drawing/2014/main" id="{66726FED-9D15-4448-8BB4-66753BE8A168}"/>
              </a:ext>
            </a:extLst>
          </p:cNvPr>
          <p:cNvSpPr/>
          <p:nvPr/>
        </p:nvSpPr>
        <p:spPr bwMode="auto">
          <a:xfrm flipH="1">
            <a:off x="3833479" y="3978442"/>
            <a:ext cx="1828800" cy="1989221"/>
          </a:xfrm>
          <a:custGeom>
            <a:avLst/>
            <a:gdLst>
              <a:gd name="connsiteX0" fmla="*/ 0 w 1828800"/>
              <a:gd name="connsiteY0" fmla="*/ 1989221 h 1989221"/>
              <a:gd name="connsiteX1" fmla="*/ 1122947 w 1828800"/>
              <a:gd name="connsiteY1" fmla="*/ 0 h 1989221"/>
              <a:gd name="connsiteX2" fmla="*/ 1828800 w 1828800"/>
              <a:gd name="connsiteY2" fmla="*/ 0 h 198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989221">
                <a:moveTo>
                  <a:pt x="0" y="1989221"/>
                </a:moveTo>
                <a:lnTo>
                  <a:pt x="1122947" y="0"/>
                </a:lnTo>
                <a:lnTo>
                  <a:pt x="1828800" y="0"/>
                </a:ln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B674C80-A2C1-43A4-9719-9A4B69AFAE0E}"/>
              </a:ext>
            </a:extLst>
          </p:cNvPr>
          <p:cNvSpPr txBox="1"/>
          <p:nvPr/>
        </p:nvSpPr>
        <p:spPr>
          <a:xfrm>
            <a:off x="1695778" y="3583029"/>
            <a:ext cx="2137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(RF, video, audio) </a:t>
            </a:r>
          </a:p>
        </p:txBody>
      </p:sp>
    </p:spTree>
    <p:extLst>
      <p:ext uri="{BB962C8B-B14F-4D97-AF65-F5344CB8AC3E}">
        <p14:creationId xmlns:p14="http://schemas.microsoft.com/office/powerpoint/2010/main" val="424873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 animBg="1"/>
      <p:bldP spid="19" grpId="0"/>
      <p:bldP spid="19" grpId="1"/>
      <p:bldP spid="20" grpId="0"/>
      <p:bldP spid="21" grpId="0"/>
      <p:bldP spid="21" grpId="1"/>
      <p:bldP spid="22" grpId="0"/>
      <p:bldP spid="23" grpId="0"/>
      <p:bldP spid="24" grpId="0"/>
      <p:bldP spid="26" grpId="1" animBg="1"/>
      <p:bldP spid="28" grpId="0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75D17CF-85FA-4AB3-9E39-9446B2871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016041"/>
            <a:ext cx="4960656" cy="3595783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9AA593A5-7229-44F3-A9FD-32BF6C31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 sz="3200" dirty="0"/>
              <a:t>Perché un amplificatore di tensione ideale dovrebbe avere </a:t>
            </a:r>
            <a:r>
              <a:rPr lang="it-IT" sz="3200" i="1" dirty="0"/>
              <a:t>    </a:t>
            </a:r>
            <a:r>
              <a:rPr lang="it-IT" sz="3200" dirty="0"/>
              <a:t>infinita e </a:t>
            </a:r>
            <a:r>
              <a:rPr lang="it-IT" sz="3200" i="1" dirty="0"/>
              <a:t>    </a:t>
            </a:r>
            <a:r>
              <a:rPr lang="it-IT" sz="3200" dirty="0"/>
              <a:t> nulla?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52369C1-CA6C-45CE-A746-AE7C82E4C412}"/>
              </a:ext>
            </a:extLst>
          </p:cNvPr>
          <p:cNvSpPr txBox="1"/>
          <p:nvPr/>
        </p:nvSpPr>
        <p:spPr>
          <a:xfrm>
            <a:off x="5817280" y="1636527"/>
            <a:ext cx="3023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2400" i="1" dirty="0"/>
              <a:t>e per sorgenti</a:t>
            </a:r>
          </a:p>
          <a:p>
            <a:pPr algn="l"/>
            <a:r>
              <a:rPr lang="it-IT" sz="2400" i="1" dirty="0"/>
              <a:t>(o amplificatori)</a:t>
            </a:r>
          </a:p>
          <a:p>
            <a:pPr algn="l"/>
            <a:r>
              <a:rPr lang="it-IT" sz="2400" i="1" dirty="0"/>
              <a:t>di CORRENTE?…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5C76359-87F3-4921-832A-4A51597DA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0" y="1877494"/>
            <a:ext cx="4960656" cy="4022782"/>
          </a:xfrm>
          <a:prstGeom prst="rect">
            <a:avLst/>
          </a:prstGeom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DEBB75C1-12B3-49A1-B7F8-50BBFE50988F}"/>
              </a:ext>
            </a:extLst>
          </p:cNvPr>
          <p:cNvSpPr txBox="1">
            <a:spLocks/>
          </p:cNvSpPr>
          <p:nvPr/>
        </p:nvSpPr>
        <p:spPr bwMode="auto">
          <a:xfrm>
            <a:off x="3956750" y="507741"/>
            <a:ext cx="789709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sz="3200" b="0" i="1" dirty="0" err="1"/>
              <a:t>R</a:t>
            </a:r>
            <a:r>
              <a:rPr lang="it-IT" sz="3200" b="0" i="1" baseline="-25000" dirty="0" err="1"/>
              <a:t>i</a:t>
            </a:r>
            <a:endParaRPr lang="it-IT" sz="3200" b="0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D64FEECD-BFA6-45C5-9FB6-778F81CE2EBD}"/>
              </a:ext>
            </a:extLst>
          </p:cNvPr>
          <p:cNvSpPr txBox="1">
            <a:spLocks/>
          </p:cNvSpPr>
          <p:nvPr/>
        </p:nvSpPr>
        <p:spPr bwMode="auto">
          <a:xfrm>
            <a:off x="5969680" y="551491"/>
            <a:ext cx="103836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sz="3200" b="0" i="1" dirty="0"/>
              <a:t>R</a:t>
            </a:r>
            <a:r>
              <a:rPr lang="it-IT" sz="3200" b="0" i="1" baseline="-25000" dirty="0"/>
              <a:t>o</a:t>
            </a:r>
            <a:endParaRPr lang="it-IT" sz="3200" b="0" dirty="0"/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640A59AA-A44B-4A3D-A527-EF29D47993E2}"/>
              </a:ext>
            </a:extLst>
          </p:cNvPr>
          <p:cNvCxnSpPr>
            <a:cxnSpLocks/>
          </p:cNvCxnSpPr>
          <p:nvPr/>
        </p:nvCxnSpPr>
        <p:spPr bwMode="auto">
          <a:xfrm>
            <a:off x="5558984" y="648380"/>
            <a:ext cx="1529271" cy="0"/>
          </a:xfrm>
          <a:prstGeom prst="lin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itolo 1">
            <a:extLst>
              <a:ext uri="{FF2B5EF4-FFF2-40B4-BE49-F238E27FC236}">
                <a16:creationId xmlns:a16="http://schemas.microsoft.com/office/drawing/2014/main" id="{7ECE8FF0-A4C1-4AD6-83FA-A6C55577FD42}"/>
              </a:ext>
            </a:extLst>
          </p:cNvPr>
          <p:cNvSpPr txBox="1">
            <a:spLocks/>
          </p:cNvSpPr>
          <p:nvPr/>
        </p:nvSpPr>
        <p:spPr bwMode="auto">
          <a:xfrm>
            <a:off x="5215705" y="-333665"/>
            <a:ext cx="221582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sz="3200" b="0" dirty="0"/>
              <a:t>corrente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656DAE4-7C9E-4F64-9FC8-A353C365DD80}"/>
              </a:ext>
            </a:extLst>
          </p:cNvPr>
          <p:cNvSpPr txBox="1"/>
          <p:nvPr/>
        </p:nvSpPr>
        <p:spPr>
          <a:xfrm>
            <a:off x="3204246" y="3715924"/>
            <a:ext cx="88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∞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60EFE76F-D9A4-4851-8491-F6FCFAB97A2A}"/>
              </a:ext>
            </a:extLst>
          </p:cNvPr>
          <p:cNvSpPr/>
          <p:nvPr/>
        </p:nvSpPr>
        <p:spPr bwMode="auto">
          <a:xfrm>
            <a:off x="1440873" y="2812473"/>
            <a:ext cx="3283527" cy="900545"/>
          </a:xfrm>
          <a:custGeom>
            <a:avLst/>
            <a:gdLst>
              <a:gd name="connsiteX0" fmla="*/ 0 w 3283527"/>
              <a:gd name="connsiteY0" fmla="*/ 900545 h 900545"/>
              <a:gd name="connsiteX1" fmla="*/ 13854 w 3283527"/>
              <a:gd name="connsiteY1" fmla="*/ 0 h 900545"/>
              <a:gd name="connsiteX2" fmla="*/ 3283527 w 3283527"/>
              <a:gd name="connsiteY2" fmla="*/ 13854 h 900545"/>
              <a:gd name="connsiteX3" fmla="*/ 3269672 w 3283527"/>
              <a:gd name="connsiteY3" fmla="*/ 692727 h 90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3527" h="900545">
                <a:moveTo>
                  <a:pt x="0" y="900545"/>
                </a:moveTo>
                <a:lnTo>
                  <a:pt x="13854" y="0"/>
                </a:lnTo>
                <a:lnTo>
                  <a:pt x="3283527" y="13854"/>
                </a:lnTo>
                <a:lnTo>
                  <a:pt x="3269672" y="692727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96564305-13D4-4BE1-9572-6EE42CF9BB3B}"/>
              </a:ext>
            </a:extLst>
          </p:cNvPr>
          <p:cNvCxnSpPr>
            <a:cxnSpLocks/>
          </p:cNvCxnSpPr>
          <p:nvPr/>
        </p:nvCxnSpPr>
        <p:spPr bwMode="auto">
          <a:xfrm flipH="1">
            <a:off x="3400926" y="3862736"/>
            <a:ext cx="555825" cy="229928"/>
          </a:xfrm>
          <a:prstGeom prst="line">
            <a:avLst/>
          </a:prstGeom>
          <a:noFill/>
          <a:ln w="476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8667A705-40E2-415D-9460-379E679C2227}"/>
              </a:ext>
            </a:extLst>
          </p:cNvPr>
          <p:cNvCxnSpPr/>
          <p:nvPr/>
        </p:nvCxnSpPr>
        <p:spPr bwMode="auto">
          <a:xfrm>
            <a:off x="2729345" y="2812473"/>
            <a:ext cx="0" cy="748145"/>
          </a:xfrm>
          <a:prstGeom prst="straightConnector1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8C33093F-DF9C-4113-9FD3-621B9EA1EFDF}"/>
              </a:ext>
            </a:extLst>
          </p:cNvPr>
          <p:cNvGrpSpPr/>
          <p:nvPr/>
        </p:nvGrpSpPr>
        <p:grpSpPr>
          <a:xfrm>
            <a:off x="4147706" y="4070352"/>
            <a:ext cx="523220" cy="878195"/>
            <a:chOff x="7067462" y="4184000"/>
            <a:chExt cx="523220" cy="878195"/>
          </a:xfrm>
        </p:grpSpPr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A02C4AE1-53DB-40EC-8698-6CAD96D7D8BA}"/>
                </a:ext>
              </a:extLst>
            </p:cNvPr>
            <p:cNvSpPr txBox="1"/>
            <p:nvPr/>
          </p:nvSpPr>
          <p:spPr>
            <a:xfrm rot="5400000">
              <a:off x="7012318" y="4239144"/>
              <a:ext cx="6335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8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02FFED3F-7D94-46B1-80CC-57FFE50DE572}"/>
                </a:ext>
              </a:extLst>
            </p:cNvPr>
            <p:cNvSpPr txBox="1"/>
            <p:nvPr/>
          </p:nvSpPr>
          <p:spPr>
            <a:xfrm>
              <a:off x="7120687" y="4600530"/>
              <a:ext cx="338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33" name="Figura a mano libera: forma 32">
            <a:extLst>
              <a:ext uri="{FF2B5EF4-FFF2-40B4-BE49-F238E27FC236}">
                <a16:creationId xmlns:a16="http://schemas.microsoft.com/office/drawing/2014/main" id="{39E18DDB-EE4B-4F45-BC8C-3522569DB18E}"/>
              </a:ext>
            </a:extLst>
          </p:cNvPr>
          <p:cNvSpPr/>
          <p:nvPr/>
        </p:nvSpPr>
        <p:spPr bwMode="auto">
          <a:xfrm>
            <a:off x="2264130" y="3978442"/>
            <a:ext cx="1828800" cy="1989221"/>
          </a:xfrm>
          <a:custGeom>
            <a:avLst/>
            <a:gdLst>
              <a:gd name="connsiteX0" fmla="*/ 0 w 1828800"/>
              <a:gd name="connsiteY0" fmla="*/ 1989221 h 1989221"/>
              <a:gd name="connsiteX1" fmla="*/ 1122947 w 1828800"/>
              <a:gd name="connsiteY1" fmla="*/ 0 h 1989221"/>
              <a:gd name="connsiteX2" fmla="*/ 1828800 w 1828800"/>
              <a:gd name="connsiteY2" fmla="*/ 0 h 198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989221">
                <a:moveTo>
                  <a:pt x="0" y="1989221"/>
                </a:moveTo>
                <a:lnTo>
                  <a:pt x="1122947" y="0"/>
                </a:lnTo>
                <a:lnTo>
                  <a:pt x="1828800" y="0"/>
                </a:ln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F4113B09-722A-46CB-9673-BD7FC403D5B4}"/>
              </a:ext>
            </a:extLst>
          </p:cNvPr>
          <p:cNvSpPr txBox="1"/>
          <p:nvPr/>
        </p:nvSpPr>
        <p:spPr>
          <a:xfrm>
            <a:off x="1357085" y="6062451"/>
            <a:ext cx="1354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3200" i="1" baseline="-25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32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0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B2ED091-28E2-4653-87F8-ABD80C26D65A}"/>
              </a:ext>
            </a:extLst>
          </p:cNvPr>
          <p:cNvSpPr txBox="1"/>
          <p:nvPr/>
        </p:nvSpPr>
        <p:spPr>
          <a:xfrm>
            <a:off x="5442501" y="6033313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Figura a mano libera: forma 35">
            <a:extLst>
              <a:ext uri="{FF2B5EF4-FFF2-40B4-BE49-F238E27FC236}">
                <a16:creationId xmlns:a16="http://schemas.microsoft.com/office/drawing/2014/main" id="{D3C457B5-E189-4C5C-8714-646A733B47FD}"/>
              </a:ext>
            </a:extLst>
          </p:cNvPr>
          <p:cNvSpPr/>
          <p:nvPr/>
        </p:nvSpPr>
        <p:spPr bwMode="auto">
          <a:xfrm flipH="1">
            <a:off x="4124430" y="3978442"/>
            <a:ext cx="1828800" cy="1989221"/>
          </a:xfrm>
          <a:custGeom>
            <a:avLst/>
            <a:gdLst>
              <a:gd name="connsiteX0" fmla="*/ 0 w 1828800"/>
              <a:gd name="connsiteY0" fmla="*/ 1989221 h 1989221"/>
              <a:gd name="connsiteX1" fmla="*/ 1122947 w 1828800"/>
              <a:gd name="connsiteY1" fmla="*/ 0 h 1989221"/>
              <a:gd name="connsiteX2" fmla="*/ 1828800 w 1828800"/>
              <a:gd name="connsiteY2" fmla="*/ 0 h 198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989221">
                <a:moveTo>
                  <a:pt x="0" y="1989221"/>
                </a:moveTo>
                <a:lnTo>
                  <a:pt x="1122947" y="0"/>
                </a:lnTo>
                <a:lnTo>
                  <a:pt x="1828800" y="0"/>
                </a:ln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9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0.23368 0.004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84" y="20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23368 -0.004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4" grpId="0"/>
      <p:bldP spid="16" grpId="0"/>
      <p:bldP spid="19" grpId="0" animBg="1"/>
      <p:bldP spid="33" grpId="0" animBg="1"/>
      <p:bldP spid="34" grpId="0"/>
      <p:bldP spid="35" grpId="0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BDD05AAC-4303-450C-A720-B16202B37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OPAMP ad anello aperto</a:t>
            </a:r>
            <a:endParaRPr lang="fr-FR" altLang="it-IT"/>
          </a:p>
        </p:txBody>
      </p:sp>
      <p:pic>
        <p:nvPicPr>
          <p:cNvPr id="64516" name="Picture 4">
            <a:extLst>
              <a:ext uri="{FF2B5EF4-FFF2-40B4-BE49-F238E27FC236}">
                <a16:creationId xmlns:a16="http://schemas.microsoft.com/office/drawing/2014/main" id="{2620D938-C135-4964-B5C8-57DF20A1D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2400300"/>
            <a:ext cx="32226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8" name="Line 6">
            <a:extLst>
              <a:ext uri="{FF2B5EF4-FFF2-40B4-BE49-F238E27FC236}">
                <a16:creationId xmlns:a16="http://schemas.microsoft.com/office/drawing/2014/main" id="{1E279601-AE25-4519-8E25-29217F226F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0475" y="2349500"/>
            <a:ext cx="0" cy="1573213"/>
          </a:xfrm>
          <a:prstGeom prst="line">
            <a:avLst/>
          </a:prstGeom>
          <a:noFill/>
          <a:ln w="2222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19" name="Line 7">
            <a:extLst>
              <a:ext uri="{FF2B5EF4-FFF2-40B4-BE49-F238E27FC236}">
                <a16:creationId xmlns:a16="http://schemas.microsoft.com/office/drawing/2014/main" id="{BD92FBCD-7469-448B-AA3A-A15B662315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2138" y="3903663"/>
            <a:ext cx="0" cy="1573212"/>
          </a:xfrm>
          <a:prstGeom prst="line">
            <a:avLst/>
          </a:prstGeom>
          <a:noFill/>
          <a:ln w="2222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22" name="Rectangle 10">
            <a:extLst>
              <a:ext uri="{FF2B5EF4-FFF2-40B4-BE49-F238E27FC236}">
                <a16:creationId xmlns:a16="http://schemas.microsoft.com/office/drawing/2014/main" id="{0647D680-1EBA-4C5B-8AB9-5CF6DE6BF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4568825"/>
            <a:ext cx="3608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>
                <a:latin typeface="Times New Roman" panose="02020603050405020304" pitchFamily="18" charset="0"/>
              </a:rPr>
              <a:t>  </a:t>
            </a:r>
            <a:r>
              <a:rPr lang="it-IT" altLang="it-IT" sz="2400" i="1"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</a:t>
            </a:r>
            <a:r>
              <a:rPr lang="it-IT" altLang="it-IT" sz="2400" i="1">
                <a:latin typeface="Times New Roman" panose="02020603050405020304" pitchFamily="18" charset="0"/>
              </a:rPr>
              <a:t> </a:t>
            </a:r>
            <a:r>
              <a:rPr lang="it-IT" altLang="it-IT" sz="2400">
                <a:latin typeface="Times New Roman" panose="02020603050405020304" pitchFamily="18" charset="0"/>
              </a:rPr>
              <a:t>=</a:t>
            </a:r>
            <a:r>
              <a:rPr lang="it-IT" altLang="it-IT" sz="2400" i="1">
                <a:latin typeface="Times New Roman" panose="02020603050405020304" pitchFamily="18" charset="0"/>
              </a:rPr>
              <a:t> A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OL</a:t>
            </a:r>
            <a:r>
              <a:rPr lang="it-IT" altLang="it-IT" sz="2400" i="1">
                <a:latin typeface="Times New Roman" panose="02020603050405020304" pitchFamily="18" charset="0"/>
              </a:rPr>
              <a:t> </a:t>
            </a:r>
            <a:r>
              <a:rPr lang="it-IT" altLang="it-IT" sz="2400">
                <a:latin typeface="Times New Roman" panose="02020603050405020304" pitchFamily="18" charset="0"/>
              </a:rPr>
              <a:t>(</a:t>
            </a:r>
            <a:r>
              <a:rPr lang="it-IT" altLang="it-IT" sz="2400" i="1">
                <a:latin typeface="Times New Roman" panose="02020603050405020304" pitchFamily="18" charset="0"/>
              </a:rPr>
              <a:t>v</a:t>
            </a:r>
            <a:r>
              <a:rPr lang="it-IT" altLang="it-IT" sz="2400" baseline="-25000">
                <a:latin typeface="Times New Roman" panose="02020603050405020304" pitchFamily="18" charset="0"/>
              </a:rPr>
              <a:t>+</a:t>
            </a:r>
            <a:r>
              <a:rPr lang="it-IT" altLang="it-IT" sz="2400" i="1">
                <a:latin typeface="Times New Roman" panose="02020603050405020304" pitchFamily="18" charset="0"/>
              </a:rPr>
              <a:t> – v</a:t>
            </a:r>
            <a:r>
              <a:rPr lang="it-IT" altLang="it-IT" sz="2400" baseline="-25000">
                <a:latin typeface="Times New Roman" panose="02020603050405020304" pitchFamily="18" charset="0"/>
              </a:rPr>
              <a:t>–</a:t>
            </a:r>
            <a:r>
              <a:rPr lang="it-IT" altLang="it-IT" sz="2400">
                <a:latin typeface="Times New Roman" panose="02020603050405020304" pitchFamily="18" charset="0"/>
              </a:rPr>
              <a:t>) =</a:t>
            </a:r>
            <a:r>
              <a:rPr lang="it-IT" altLang="it-IT" sz="2400" i="1">
                <a:latin typeface="Times New Roman" panose="02020603050405020304" pitchFamily="18" charset="0"/>
              </a:rPr>
              <a:t> A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OL</a:t>
            </a:r>
            <a:r>
              <a:rPr lang="it-IT" altLang="it-IT" sz="2400" i="1">
                <a:latin typeface="Times New Roman" panose="02020603050405020304" pitchFamily="18" charset="0"/>
              </a:rPr>
              <a:t> v</a:t>
            </a:r>
            <a:r>
              <a:rPr lang="it-IT" altLang="it-IT" sz="2400" i="1" baseline="-25000">
                <a:latin typeface="Times New Roman" panose="02020603050405020304" pitchFamily="18" charset="0"/>
              </a:rPr>
              <a:t>s</a:t>
            </a:r>
            <a:r>
              <a:rPr lang="it-IT" altLang="it-IT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4528" name="Text Box 16">
            <a:extLst>
              <a:ext uri="{FF2B5EF4-FFF2-40B4-BE49-F238E27FC236}">
                <a16:creationId xmlns:a16="http://schemas.microsoft.com/office/drawing/2014/main" id="{2B998965-83F5-49D6-8FE6-5C527A7D8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2862263"/>
            <a:ext cx="1817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pendenza ≈ 10</a:t>
            </a:r>
            <a:r>
              <a:rPr lang="fr-FR" altLang="it-IT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altLang="it-I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31" name="AutoShape 19">
            <a:extLst>
              <a:ext uri="{FF2B5EF4-FFF2-40B4-BE49-F238E27FC236}">
                <a16:creationId xmlns:a16="http://schemas.microsoft.com/office/drawing/2014/main" id="{E223CDC2-C46E-4D86-8D45-478058625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8088" y="2917825"/>
            <a:ext cx="476250" cy="347663"/>
          </a:xfrm>
          <a:prstGeom prst="rightArrow">
            <a:avLst>
              <a:gd name="adj1" fmla="val 50000"/>
              <a:gd name="adj2" fmla="val 34247"/>
            </a:avLst>
          </a:prstGeom>
          <a:gradFill rotWithShape="1">
            <a:gsLst>
              <a:gs pos="0">
                <a:srgbClr val="FF9900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64534" name="Group 22">
            <a:extLst>
              <a:ext uri="{FF2B5EF4-FFF2-40B4-BE49-F238E27FC236}">
                <a16:creationId xmlns:a16="http://schemas.microsoft.com/office/drawing/2014/main" id="{E0B38C12-D2B5-427A-A671-DB71D064F658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2800350"/>
            <a:ext cx="995363" cy="2227263"/>
            <a:chOff x="2095" y="3751"/>
            <a:chExt cx="227" cy="394"/>
          </a:xfrm>
        </p:grpSpPr>
        <p:sp>
          <p:nvSpPr>
            <p:cNvPr id="64532" name="Freeform 20">
              <a:extLst>
                <a:ext uri="{FF2B5EF4-FFF2-40B4-BE49-F238E27FC236}">
                  <a16:creationId xmlns:a16="http://schemas.microsoft.com/office/drawing/2014/main" id="{9C26777D-2432-42C4-BBD3-AD1672D59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33" name="Freeform 21">
              <a:extLst>
                <a:ext uri="{FF2B5EF4-FFF2-40B4-BE49-F238E27FC236}">
                  <a16:creationId xmlns:a16="http://schemas.microsoft.com/office/drawing/2014/main" id="{B3D94C8B-2E48-4FC4-B818-97055577707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35" name="Group 23">
            <a:extLst>
              <a:ext uri="{FF2B5EF4-FFF2-40B4-BE49-F238E27FC236}">
                <a16:creationId xmlns:a16="http://schemas.microsoft.com/office/drawing/2014/main" id="{25AA5B84-52B6-45CB-8070-27DF8BE55B7E}"/>
              </a:ext>
            </a:extLst>
          </p:cNvPr>
          <p:cNvGrpSpPr>
            <a:grpSpLocks/>
          </p:cNvGrpSpPr>
          <p:nvPr/>
        </p:nvGrpSpPr>
        <p:grpSpPr bwMode="auto">
          <a:xfrm>
            <a:off x="5589588" y="3176588"/>
            <a:ext cx="820737" cy="1471612"/>
            <a:chOff x="2095" y="3751"/>
            <a:chExt cx="227" cy="394"/>
          </a:xfrm>
        </p:grpSpPr>
        <p:sp>
          <p:nvSpPr>
            <p:cNvPr id="64536" name="Freeform 24">
              <a:extLst>
                <a:ext uri="{FF2B5EF4-FFF2-40B4-BE49-F238E27FC236}">
                  <a16:creationId xmlns:a16="http://schemas.microsoft.com/office/drawing/2014/main" id="{5D497A13-655B-4B18-84FE-3F5CC3FF7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37" name="Freeform 25">
              <a:extLst>
                <a:ext uri="{FF2B5EF4-FFF2-40B4-BE49-F238E27FC236}">
                  <a16:creationId xmlns:a16="http://schemas.microsoft.com/office/drawing/2014/main" id="{C1847AE2-6611-4C3F-958F-C537AD34F93A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38" name="Group 26">
            <a:extLst>
              <a:ext uri="{FF2B5EF4-FFF2-40B4-BE49-F238E27FC236}">
                <a16:creationId xmlns:a16="http://schemas.microsoft.com/office/drawing/2014/main" id="{BE2515CB-94F7-4C88-9FAF-1D87B7559946}"/>
              </a:ext>
            </a:extLst>
          </p:cNvPr>
          <p:cNvGrpSpPr>
            <a:grpSpLocks/>
          </p:cNvGrpSpPr>
          <p:nvPr/>
        </p:nvGrpSpPr>
        <p:grpSpPr bwMode="auto">
          <a:xfrm>
            <a:off x="5676900" y="3475038"/>
            <a:ext cx="625475" cy="868362"/>
            <a:chOff x="2095" y="3751"/>
            <a:chExt cx="227" cy="394"/>
          </a:xfrm>
        </p:grpSpPr>
        <p:sp>
          <p:nvSpPr>
            <p:cNvPr id="64539" name="Freeform 27">
              <a:extLst>
                <a:ext uri="{FF2B5EF4-FFF2-40B4-BE49-F238E27FC236}">
                  <a16:creationId xmlns:a16="http://schemas.microsoft.com/office/drawing/2014/main" id="{E013B7B1-76A7-4163-9D9C-A08366B00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40" name="Freeform 28">
              <a:extLst>
                <a:ext uri="{FF2B5EF4-FFF2-40B4-BE49-F238E27FC236}">
                  <a16:creationId xmlns:a16="http://schemas.microsoft.com/office/drawing/2014/main" id="{3E82D61B-DCAB-41B4-ADCD-6F5A04CBE71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41" name="Group 29">
            <a:extLst>
              <a:ext uri="{FF2B5EF4-FFF2-40B4-BE49-F238E27FC236}">
                <a16:creationId xmlns:a16="http://schemas.microsoft.com/office/drawing/2014/main" id="{10DE0110-BB65-42AB-B8A4-FB4939196BFD}"/>
              </a:ext>
            </a:extLst>
          </p:cNvPr>
          <p:cNvGrpSpPr>
            <a:grpSpLocks/>
          </p:cNvGrpSpPr>
          <p:nvPr/>
        </p:nvGrpSpPr>
        <p:grpSpPr bwMode="auto">
          <a:xfrm>
            <a:off x="5816600" y="3608388"/>
            <a:ext cx="360363" cy="625475"/>
            <a:chOff x="2095" y="3751"/>
            <a:chExt cx="227" cy="394"/>
          </a:xfrm>
        </p:grpSpPr>
        <p:sp>
          <p:nvSpPr>
            <p:cNvPr id="64542" name="Freeform 30">
              <a:extLst>
                <a:ext uri="{FF2B5EF4-FFF2-40B4-BE49-F238E27FC236}">
                  <a16:creationId xmlns:a16="http://schemas.microsoft.com/office/drawing/2014/main" id="{A9BA4359-87FA-411A-9BA0-49A984511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43" name="Freeform 31">
              <a:extLst>
                <a:ext uri="{FF2B5EF4-FFF2-40B4-BE49-F238E27FC236}">
                  <a16:creationId xmlns:a16="http://schemas.microsoft.com/office/drawing/2014/main" id="{91FAAD28-2B1B-401D-AC3D-27407C9284D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44" name="Group 32">
            <a:extLst>
              <a:ext uri="{FF2B5EF4-FFF2-40B4-BE49-F238E27FC236}">
                <a16:creationId xmlns:a16="http://schemas.microsoft.com/office/drawing/2014/main" id="{25F557EB-93E6-41BB-9D5F-5183686BA2D4}"/>
              </a:ext>
            </a:extLst>
          </p:cNvPr>
          <p:cNvGrpSpPr>
            <a:grpSpLocks/>
          </p:cNvGrpSpPr>
          <p:nvPr/>
        </p:nvGrpSpPr>
        <p:grpSpPr bwMode="auto">
          <a:xfrm>
            <a:off x="5859463" y="3656013"/>
            <a:ext cx="277812" cy="504825"/>
            <a:chOff x="2095" y="3751"/>
            <a:chExt cx="227" cy="394"/>
          </a:xfrm>
        </p:grpSpPr>
        <p:sp>
          <p:nvSpPr>
            <p:cNvPr id="64545" name="Freeform 33">
              <a:extLst>
                <a:ext uri="{FF2B5EF4-FFF2-40B4-BE49-F238E27FC236}">
                  <a16:creationId xmlns:a16="http://schemas.microsoft.com/office/drawing/2014/main" id="{C68B73F3-241C-4356-A0D7-83545ADBC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46" name="Freeform 34">
              <a:extLst>
                <a:ext uri="{FF2B5EF4-FFF2-40B4-BE49-F238E27FC236}">
                  <a16:creationId xmlns:a16="http://schemas.microsoft.com/office/drawing/2014/main" id="{340759C7-DDEA-4770-B534-6462B5F2C67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47" name="Group 35">
            <a:extLst>
              <a:ext uri="{FF2B5EF4-FFF2-40B4-BE49-F238E27FC236}">
                <a16:creationId xmlns:a16="http://schemas.microsoft.com/office/drawing/2014/main" id="{098FB536-BA1D-4A52-B2E6-04100EE968D4}"/>
              </a:ext>
            </a:extLst>
          </p:cNvPr>
          <p:cNvGrpSpPr>
            <a:grpSpLocks/>
          </p:cNvGrpSpPr>
          <p:nvPr/>
        </p:nvGrpSpPr>
        <p:grpSpPr bwMode="auto">
          <a:xfrm>
            <a:off x="5908675" y="3743325"/>
            <a:ext cx="207963" cy="330200"/>
            <a:chOff x="2095" y="3751"/>
            <a:chExt cx="227" cy="394"/>
          </a:xfrm>
        </p:grpSpPr>
        <p:sp>
          <p:nvSpPr>
            <p:cNvPr id="64548" name="Freeform 36">
              <a:extLst>
                <a:ext uri="{FF2B5EF4-FFF2-40B4-BE49-F238E27FC236}">
                  <a16:creationId xmlns:a16="http://schemas.microsoft.com/office/drawing/2014/main" id="{0E9620EC-4A0B-40BC-BE44-1B881C2B9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49" name="Freeform 37">
              <a:extLst>
                <a:ext uri="{FF2B5EF4-FFF2-40B4-BE49-F238E27FC236}">
                  <a16:creationId xmlns:a16="http://schemas.microsoft.com/office/drawing/2014/main" id="{BC9AF0F4-464C-40AC-9AE5-2492F89EA48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50" name="Group 38">
            <a:extLst>
              <a:ext uri="{FF2B5EF4-FFF2-40B4-BE49-F238E27FC236}">
                <a16:creationId xmlns:a16="http://schemas.microsoft.com/office/drawing/2014/main" id="{700D3BF2-750D-435D-BA4C-C6815DB06403}"/>
              </a:ext>
            </a:extLst>
          </p:cNvPr>
          <p:cNvGrpSpPr>
            <a:grpSpLocks/>
          </p:cNvGrpSpPr>
          <p:nvPr/>
        </p:nvGrpSpPr>
        <p:grpSpPr bwMode="auto">
          <a:xfrm>
            <a:off x="5345113" y="2473325"/>
            <a:ext cx="1304925" cy="2895600"/>
            <a:chOff x="2095" y="3751"/>
            <a:chExt cx="227" cy="394"/>
          </a:xfrm>
        </p:grpSpPr>
        <p:sp>
          <p:nvSpPr>
            <p:cNvPr id="64551" name="Freeform 39">
              <a:extLst>
                <a:ext uri="{FF2B5EF4-FFF2-40B4-BE49-F238E27FC236}">
                  <a16:creationId xmlns:a16="http://schemas.microsoft.com/office/drawing/2014/main" id="{D97A5D75-1275-42D8-B4CD-3A20B6EFD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52" name="Freeform 40">
              <a:extLst>
                <a:ext uri="{FF2B5EF4-FFF2-40B4-BE49-F238E27FC236}">
                  <a16:creationId xmlns:a16="http://schemas.microsoft.com/office/drawing/2014/main" id="{8930AFDF-FCF7-4FBA-A96F-4B91024B5A7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53" name="Group 41">
            <a:extLst>
              <a:ext uri="{FF2B5EF4-FFF2-40B4-BE49-F238E27FC236}">
                <a16:creationId xmlns:a16="http://schemas.microsoft.com/office/drawing/2014/main" id="{CD8EA166-54E3-402D-951C-F80BEA50DC6B}"/>
              </a:ext>
            </a:extLst>
          </p:cNvPr>
          <p:cNvGrpSpPr>
            <a:grpSpLocks/>
          </p:cNvGrpSpPr>
          <p:nvPr/>
        </p:nvGrpSpPr>
        <p:grpSpPr bwMode="auto">
          <a:xfrm>
            <a:off x="5207000" y="2395538"/>
            <a:ext cx="1524000" cy="3070225"/>
            <a:chOff x="2095" y="3751"/>
            <a:chExt cx="227" cy="394"/>
          </a:xfrm>
        </p:grpSpPr>
        <p:sp>
          <p:nvSpPr>
            <p:cNvPr id="64554" name="Freeform 42">
              <a:extLst>
                <a:ext uri="{FF2B5EF4-FFF2-40B4-BE49-F238E27FC236}">
                  <a16:creationId xmlns:a16="http://schemas.microsoft.com/office/drawing/2014/main" id="{AF3FCC63-DEB3-47FD-B2A4-71D2884B9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55" name="Freeform 43">
              <a:extLst>
                <a:ext uri="{FF2B5EF4-FFF2-40B4-BE49-F238E27FC236}">
                  <a16:creationId xmlns:a16="http://schemas.microsoft.com/office/drawing/2014/main" id="{74EE218D-3555-4C8E-9BB2-CB42DF54328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64556" name="Group 44">
            <a:extLst>
              <a:ext uri="{FF2B5EF4-FFF2-40B4-BE49-F238E27FC236}">
                <a16:creationId xmlns:a16="http://schemas.microsoft.com/office/drawing/2014/main" id="{B0AD6CAD-7AB3-46A6-BCBC-71F00850A593}"/>
              </a:ext>
            </a:extLst>
          </p:cNvPr>
          <p:cNvGrpSpPr>
            <a:grpSpLocks/>
          </p:cNvGrpSpPr>
          <p:nvPr/>
        </p:nvGrpSpPr>
        <p:grpSpPr bwMode="auto">
          <a:xfrm>
            <a:off x="5127625" y="2160588"/>
            <a:ext cx="1736725" cy="3508375"/>
            <a:chOff x="2095" y="3751"/>
            <a:chExt cx="227" cy="394"/>
          </a:xfrm>
        </p:grpSpPr>
        <p:sp>
          <p:nvSpPr>
            <p:cNvPr id="64557" name="Freeform 45">
              <a:extLst>
                <a:ext uri="{FF2B5EF4-FFF2-40B4-BE49-F238E27FC236}">
                  <a16:creationId xmlns:a16="http://schemas.microsoft.com/office/drawing/2014/main" id="{1DF25C18-EDDB-4EC7-AAC4-68E67FCBA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3751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64558" name="Freeform 46">
              <a:extLst>
                <a:ext uri="{FF2B5EF4-FFF2-40B4-BE49-F238E27FC236}">
                  <a16:creationId xmlns:a16="http://schemas.microsoft.com/office/drawing/2014/main" id="{DA6B9223-DB93-40C7-B623-213EED802AD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08" y="3944"/>
              <a:ext cx="114" cy="201"/>
            </a:xfrm>
            <a:custGeom>
              <a:avLst/>
              <a:gdLst>
                <a:gd name="T0" fmla="*/ 0 w 114"/>
                <a:gd name="T1" fmla="*/ 201 h 201"/>
                <a:gd name="T2" fmla="*/ 55 w 114"/>
                <a:gd name="T3" fmla="*/ 0 h 201"/>
                <a:gd name="T4" fmla="*/ 114 w 114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201">
                  <a:moveTo>
                    <a:pt x="0" y="201"/>
                  </a:moveTo>
                  <a:cubicBezTo>
                    <a:pt x="18" y="100"/>
                    <a:pt x="36" y="0"/>
                    <a:pt x="55" y="0"/>
                  </a:cubicBezTo>
                  <a:cubicBezTo>
                    <a:pt x="74" y="0"/>
                    <a:pt x="104" y="169"/>
                    <a:pt x="114" y="20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sp>
        <p:nvSpPr>
          <p:cNvPr id="64561" name="Rectangle 49">
            <a:extLst>
              <a:ext uri="{FF2B5EF4-FFF2-40B4-BE49-F238E27FC236}">
                <a16:creationId xmlns:a16="http://schemas.microsoft.com/office/drawing/2014/main" id="{CCED8B0E-830E-47D1-A646-DB03CC35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2032000"/>
            <a:ext cx="430212" cy="273050"/>
          </a:xfrm>
          <a:prstGeom prst="rect">
            <a:avLst/>
          </a:prstGeom>
          <a:solidFill>
            <a:srgbClr val="FFF3B3"/>
          </a:solidFill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62" name="Rectangle 50">
            <a:extLst>
              <a:ext uri="{FF2B5EF4-FFF2-40B4-BE49-F238E27FC236}">
                <a16:creationId xmlns:a16="http://schemas.microsoft.com/office/drawing/2014/main" id="{0B6F4D5F-F335-48D4-963D-37A712CF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588" y="5481638"/>
            <a:ext cx="430212" cy="273050"/>
          </a:xfrm>
          <a:prstGeom prst="rect">
            <a:avLst/>
          </a:prstGeom>
          <a:solidFill>
            <a:srgbClr val="FFB83D"/>
          </a:solidFill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63" name="Line 51">
            <a:extLst>
              <a:ext uri="{FF2B5EF4-FFF2-40B4-BE49-F238E27FC236}">
                <a16:creationId xmlns:a16="http://schemas.microsoft.com/office/drawing/2014/main" id="{B8C602E7-7945-4EBA-8308-3C4865F854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2425" y="2305050"/>
            <a:ext cx="20478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64" name="Line 52">
            <a:extLst>
              <a:ext uri="{FF2B5EF4-FFF2-40B4-BE49-F238E27FC236}">
                <a16:creationId xmlns:a16="http://schemas.microsoft.com/office/drawing/2014/main" id="{CAD465C3-E3BB-43F2-8086-ED240F7403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9200" y="5475288"/>
            <a:ext cx="20478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20" name="Text Box 8">
            <a:extLst>
              <a:ext uri="{FF2B5EF4-FFF2-40B4-BE49-F238E27FC236}">
                <a16:creationId xmlns:a16="http://schemas.microsoft.com/office/drawing/2014/main" id="{1AD23965-17C4-4C0C-B3F2-079CAD0BE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063" y="3527425"/>
            <a:ext cx="6175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lang="it-IT" altLang="it-IT" sz="20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0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endParaRPr lang="fr-FR" altLang="it-IT" sz="2000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21" name="Text Box 9">
            <a:extLst>
              <a:ext uri="{FF2B5EF4-FFF2-40B4-BE49-F238E27FC236}">
                <a16:creationId xmlns:a16="http://schemas.microsoft.com/office/drawing/2014/main" id="{0E2B28DF-6261-4130-8A01-96787DF38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532188"/>
            <a:ext cx="557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it-IT" altLang="it-IT" sz="20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0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endParaRPr lang="fr-FR" altLang="it-IT" sz="2000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29" name="Text Box 17">
            <a:extLst>
              <a:ext uri="{FF2B5EF4-FFF2-40B4-BE49-F238E27FC236}">
                <a16:creationId xmlns:a16="http://schemas.microsoft.com/office/drawing/2014/main" id="{5C535A78-D0AC-4466-9673-32F449BD4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6825" y="3532188"/>
            <a:ext cx="1035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10 </a:t>
            </a:r>
            <a:r>
              <a:rPr lang="fr-FR" altLang="it-IT" sz="2000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fr-FR" altLang="it-IT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64530" name="Text Box 18">
            <a:extLst>
              <a:ext uri="{FF2B5EF4-FFF2-40B4-BE49-F238E27FC236}">
                <a16:creationId xmlns:a16="http://schemas.microsoft.com/office/drawing/2014/main" id="{ADA59F0A-AD46-4F1F-AEDE-0F7F4799B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88" y="3514725"/>
            <a:ext cx="1119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-10 </a:t>
            </a:r>
            <a:r>
              <a:rPr lang="fr-FR" altLang="it-IT" sz="2000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fr-FR" altLang="it-IT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pic>
        <p:nvPicPr>
          <p:cNvPr id="64517" name="Picture 5">
            <a:extLst>
              <a:ext uri="{FF2B5EF4-FFF2-40B4-BE49-F238E27FC236}">
                <a16:creationId xmlns:a16="http://schemas.microsoft.com/office/drawing/2014/main" id="{6CB54BE3-7CAA-43C0-9E10-B1695A9E8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1600200"/>
            <a:ext cx="45720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27" name="Freeform 15">
            <a:extLst>
              <a:ext uri="{FF2B5EF4-FFF2-40B4-BE49-F238E27FC236}">
                <a16:creationId xmlns:a16="http://schemas.microsoft.com/office/drawing/2014/main" id="{9A2578BF-574B-411C-B074-9612D01489C4}"/>
              </a:ext>
            </a:extLst>
          </p:cNvPr>
          <p:cNvSpPr>
            <a:spLocks/>
          </p:cNvSpPr>
          <p:nvPr/>
        </p:nvSpPr>
        <p:spPr bwMode="auto">
          <a:xfrm>
            <a:off x="5683250" y="2349500"/>
            <a:ext cx="619125" cy="3128963"/>
          </a:xfrm>
          <a:custGeom>
            <a:avLst/>
            <a:gdLst>
              <a:gd name="T0" fmla="*/ 0 w 390"/>
              <a:gd name="T1" fmla="*/ 1971 h 1971"/>
              <a:gd name="T2" fmla="*/ 38 w 390"/>
              <a:gd name="T3" fmla="*/ 1952 h 1971"/>
              <a:gd name="T4" fmla="*/ 62 w 390"/>
              <a:gd name="T5" fmla="*/ 1928 h 1971"/>
              <a:gd name="T6" fmla="*/ 76 w 390"/>
              <a:gd name="T7" fmla="*/ 1900 h 1971"/>
              <a:gd name="T8" fmla="*/ 100 w 390"/>
              <a:gd name="T9" fmla="*/ 1819 h 1971"/>
              <a:gd name="T10" fmla="*/ 114 w 390"/>
              <a:gd name="T11" fmla="*/ 1690 h 1971"/>
              <a:gd name="T12" fmla="*/ 138 w 390"/>
              <a:gd name="T13" fmla="*/ 1467 h 1971"/>
              <a:gd name="T14" fmla="*/ 195 w 390"/>
              <a:gd name="T15" fmla="*/ 1062 h 1971"/>
              <a:gd name="T16" fmla="*/ 233 w 390"/>
              <a:gd name="T17" fmla="*/ 715 h 1971"/>
              <a:gd name="T18" fmla="*/ 262 w 390"/>
              <a:gd name="T19" fmla="*/ 462 h 1971"/>
              <a:gd name="T20" fmla="*/ 290 w 390"/>
              <a:gd name="T21" fmla="*/ 219 h 1971"/>
              <a:gd name="T22" fmla="*/ 309 w 390"/>
              <a:gd name="T23" fmla="*/ 81 h 1971"/>
              <a:gd name="T24" fmla="*/ 328 w 390"/>
              <a:gd name="T25" fmla="*/ 43 h 1971"/>
              <a:gd name="T26" fmla="*/ 357 w 390"/>
              <a:gd name="T27" fmla="*/ 15 h 1971"/>
              <a:gd name="T28" fmla="*/ 390 w 390"/>
              <a:gd name="T29" fmla="*/ 0 h 1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0" h="1971">
                <a:moveTo>
                  <a:pt x="0" y="1971"/>
                </a:moveTo>
                <a:cubicBezTo>
                  <a:pt x="14" y="1965"/>
                  <a:pt x="28" y="1959"/>
                  <a:pt x="38" y="1952"/>
                </a:cubicBezTo>
                <a:cubicBezTo>
                  <a:pt x="48" y="1945"/>
                  <a:pt x="56" y="1937"/>
                  <a:pt x="62" y="1928"/>
                </a:cubicBezTo>
                <a:cubicBezTo>
                  <a:pt x="68" y="1919"/>
                  <a:pt x="70" y="1918"/>
                  <a:pt x="76" y="1900"/>
                </a:cubicBezTo>
                <a:cubicBezTo>
                  <a:pt x="82" y="1882"/>
                  <a:pt x="94" y="1854"/>
                  <a:pt x="100" y="1819"/>
                </a:cubicBezTo>
                <a:cubicBezTo>
                  <a:pt x="106" y="1784"/>
                  <a:pt x="108" y="1749"/>
                  <a:pt x="114" y="1690"/>
                </a:cubicBezTo>
                <a:cubicBezTo>
                  <a:pt x="120" y="1631"/>
                  <a:pt x="125" y="1572"/>
                  <a:pt x="138" y="1467"/>
                </a:cubicBezTo>
                <a:cubicBezTo>
                  <a:pt x="151" y="1362"/>
                  <a:pt x="179" y="1187"/>
                  <a:pt x="195" y="1062"/>
                </a:cubicBezTo>
                <a:cubicBezTo>
                  <a:pt x="211" y="937"/>
                  <a:pt x="222" y="815"/>
                  <a:pt x="233" y="715"/>
                </a:cubicBezTo>
                <a:cubicBezTo>
                  <a:pt x="244" y="615"/>
                  <a:pt x="253" y="545"/>
                  <a:pt x="262" y="462"/>
                </a:cubicBezTo>
                <a:cubicBezTo>
                  <a:pt x="271" y="379"/>
                  <a:pt x="282" y="282"/>
                  <a:pt x="290" y="219"/>
                </a:cubicBezTo>
                <a:cubicBezTo>
                  <a:pt x="298" y="156"/>
                  <a:pt x="303" y="110"/>
                  <a:pt x="309" y="81"/>
                </a:cubicBezTo>
                <a:cubicBezTo>
                  <a:pt x="315" y="52"/>
                  <a:pt x="320" y="54"/>
                  <a:pt x="328" y="43"/>
                </a:cubicBezTo>
                <a:cubicBezTo>
                  <a:pt x="336" y="32"/>
                  <a:pt x="347" y="22"/>
                  <a:pt x="357" y="15"/>
                </a:cubicBezTo>
                <a:cubicBezTo>
                  <a:pt x="367" y="8"/>
                  <a:pt x="381" y="6"/>
                  <a:pt x="39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65" name="Text Box 53">
            <a:extLst>
              <a:ext uri="{FF2B5EF4-FFF2-40B4-BE49-F238E27FC236}">
                <a16:creationId xmlns:a16="http://schemas.microsoft.com/office/drawing/2014/main" id="{7D9E1197-DF16-43CC-B6A9-5ABC85A0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5810250"/>
            <a:ext cx="4997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 b="0" i="1"/>
              <a:t>funzionamento da comparatore</a:t>
            </a:r>
            <a:endParaRPr lang="fr-FR" altLang="it-IT" sz="2400" b="0" i="1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F135FF6-2513-434A-98AE-4333760562C7}"/>
              </a:ext>
            </a:extLst>
          </p:cNvPr>
          <p:cNvSpPr txBox="1"/>
          <p:nvPr/>
        </p:nvSpPr>
        <p:spPr>
          <a:xfrm>
            <a:off x="4259294" y="2050762"/>
            <a:ext cx="1116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sz="22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sz="2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</a:t>
            </a:r>
            <a:r>
              <a:rPr lang="it-IT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≈</a:t>
            </a:r>
            <a:endParaRPr lang="it-IT" sz="2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D60435B8-9041-4FDD-8FE5-4BD4A754B904}"/>
              </a:ext>
            </a:extLst>
          </p:cNvPr>
          <p:cNvSpPr txBox="1"/>
          <p:nvPr/>
        </p:nvSpPr>
        <p:spPr>
          <a:xfrm>
            <a:off x="6836353" y="5252339"/>
            <a:ext cx="11208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 -</a:t>
            </a:r>
            <a:r>
              <a:rPr lang="it-IT" sz="22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sz="2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</a:t>
            </a:r>
            <a:endParaRPr lang="it-IT" sz="2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200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7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200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200"/>
                                        <p:tgtEl>
                                          <p:spTgt spid="64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8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200"/>
                                        <p:tgtEl>
                                          <p:spTgt spid="64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2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2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2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2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2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2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2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1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2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2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2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2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2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200"/>
                                        <p:tgtEl>
                                          <p:spTgt spid="6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200"/>
                                        <p:tgtEl>
                                          <p:spTgt spid="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2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200"/>
                                        <p:tgtEl>
                                          <p:spTgt spid="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200"/>
                                        <p:tgtEl>
                                          <p:spTgt spid="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4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300" fill="hold"/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300" fill="hold"/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300" fill="hold"/>
                                        <p:tgtEl>
                                          <p:spTgt spid="6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4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4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6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2" grpId="0"/>
      <p:bldP spid="64528" grpId="0"/>
      <p:bldP spid="64520" grpId="0"/>
      <p:bldP spid="64520" grpId="1"/>
      <p:bldP spid="64521" grpId="0"/>
      <p:bldP spid="64521" grpId="1"/>
      <p:bldP spid="64529" grpId="0"/>
      <p:bldP spid="64530" grpId="0"/>
      <p:bldP spid="64565" grpId="0"/>
      <p:bldP spid="2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A6ACC7FE-389C-4C59-A99A-EAA02FFA6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Controreazione</a:t>
            </a:r>
            <a:endParaRPr lang="fr-FR" altLang="it-IT"/>
          </a:p>
        </p:txBody>
      </p:sp>
      <p:grpSp>
        <p:nvGrpSpPr>
          <p:cNvPr id="65541" name="Group 5">
            <a:extLst>
              <a:ext uri="{FF2B5EF4-FFF2-40B4-BE49-F238E27FC236}">
                <a16:creationId xmlns:a16="http://schemas.microsoft.com/office/drawing/2014/main" id="{6F7621D3-F7DF-493A-882D-4429E8BB29CF}"/>
              </a:ext>
            </a:extLst>
          </p:cNvPr>
          <p:cNvGrpSpPr>
            <a:grpSpLocks/>
          </p:cNvGrpSpPr>
          <p:nvPr/>
        </p:nvGrpSpPr>
        <p:grpSpPr bwMode="auto">
          <a:xfrm>
            <a:off x="1868488" y="2039938"/>
            <a:ext cx="5492750" cy="2981325"/>
            <a:chOff x="1632" y="6709"/>
            <a:chExt cx="8651" cy="4697"/>
          </a:xfrm>
        </p:grpSpPr>
        <p:pic>
          <p:nvPicPr>
            <p:cNvPr id="65542" name="Picture 6">
              <a:extLst>
                <a:ext uri="{FF2B5EF4-FFF2-40B4-BE49-F238E27FC236}">
                  <a16:creationId xmlns:a16="http://schemas.microsoft.com/office/drawing/2014/main" id="{E5973698-FDC7-45D3-B5A7-FB8AD5C54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6709"/>
              <a:ext cx="8651" cy="4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543" name="Text Box 7">
              <a:extLst>
                <a:ext uri="{FF2B5EF4-FFF2-40B4-BE49-F238E27FC236}">
                  <a16:creationId xmlns:a16="http://schemas.microsoft.com/office/drawing/2014/main" id="{6E0CA118-17AE-4FF4-BA8D-3DA14B617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2" y="7677"/>
              <a:ext cx="528" cy="4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80808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Palatino Linotype" panose="02040502050505030304" pitchFamily="18" charset="0"/>
                </a:rPr>
                <a:t>s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544" name="Text Box 8">
              <a:extLst>
                <a:ext uri="{FF2B5EF4-FFF2-40B4-BE49-F238E27FC236}">
                  <a16:creationId xmlns:a16="http://schemas.microsoft.com/office/drawing/2014/main" id="{428A62B0-ED57-4CF1-89F4-3B6FEC5A30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2" y="7629"/>
              <a:ext cx="612" cy="4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80808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Palatino Linotype" panose="02040502050505030304" pitchFamily="18" charset="0"/>
                </a:rPr>
                <a:t>o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545" name="Text Box 9">
              <a:extLst>
                <a:ext uri="{FF2B5EF4-FFF2-40B4-BE49-F238E27FC236}">
                  <a16:creationId xmlns:a16="http://schemas.microsoft.com/office/drawing/2014/main" id="{FAB06364-2F34-4A63-976B-37F501303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2" y="8721"/>
              <a:ext cx="528" cy="4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80808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Palatino Linotype" panose="02040502050505030304" pitchFamily="18" charset="0"/>
                </a:rPr>
                <a:t>f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546" name="Rectangle 10">
              <a:extLst>
                <a:ext uri="{FF2B5EF4-FFF2-40B4-BE49-F238E27FC236}">
                  <a16:creationId xmlns:a16="http://schemas.microsoft.com/office/drawing/2014/main" id="{A7BE3022-53D8-4BF1-BDDD-E8BA67C17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0" y="8289"/>
              <a:ext cx="1236" cy="2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5547" name="Text Box 11">
              <a:extLst>
                <a:ext uri="{FF2B5EF4-FFF2-40B4-BE49-F238E27FC236}">
                  <a16:creationId xmlns:a16="http://schemas.microsoft.com/office/drawing/2014/main" id="{71ACF297-2E2C-462F-A97C-04EEAFBD5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6" y="8121"/>
              <a:ext cx="153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80808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Palatino Linotype" panose="02040502050505030304" pitchFamily="18" charset="0"/>
                </a:rPr>
                <a:t>i</a:t>
              </a:r>
              <a:r>
                <a:rPr lang="fr-FR" altLang="it-IT" sz="1400">
                  <a:solidFill>
                    <a:srgbClr val="080808"/>
                  </a:solidFill>
                  <a:latin typeface="Palatino Linotype" panose="02040502050505030304" pitchFamily="18" charset="0"/>
                </a:rPr>
                <a:t> = </a:t>
              </a:r>
              <a:r>
                <a:rPr lang="fr-FR" altLang="it-IT" sz="1400" i="1">
                  <a:solidFill>
                    <a:srgbClr val="080808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Palatino Linotype" panose="02040502050505030304" pitchFamily="18" charset="0"/>
                </a:rPr>
                <a:t>s</a:t>
              </a:r>
              <a:r>
                <a:rPr lang="fr-FR" altLang="it-IT" sz="1400" i="1">
                  <a:solidFill>
                    <a:srgbClr val="080808"/>
                  </a:solidFill>
                  <a:latin typeface="Palatino Linotype" panose="02040502050505030304" pitchFamily="18" charset="0"/>
                </a:rPr>
                <a:t> - v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Palatino Linotype" panose="02040502050505030304" pitchFamily="18" charset="0"/>
                </a:rPr>
                <a:t>f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5548" name="Rectangle 12">
            <a:extLst>
              <a:ext uri="{FF2B5EF4-FFF2-40B4-BE49-F238E27FC236}">
                <a16:creationId xmlns:a16="http://schemas.microsoft.com/office/drawing/2014/main" id="{5ED68C9C-CE91-4E1A-9ED3-0DA45922D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2225675"/>
            <a:ext cx="290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 A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 A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it-IT" altLang="it-IT" sz="2400" b="0" i="1">
                <a:solidFill>
                  <a:srgbClr val="000000"/>
                </a:solidFill>
                <a:latin typeface="Symbol" panose="05050102010706020507" pitchFamily="18" charset="2"/>
              </a:rPr>
              <a:t>b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5550" name="Rectangle 14">
            <a:extLst>
              <a:ext uri="{FF2B5EF4-FFF2-40B4-BE49-F238E27FC236}">
                <a16:creationId xmlns:a16="http://schemas.microsoft.com/office/drawing/2014/main" id="{6FAF5025-69D0-41A9-97F1-29C57C08D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5549" name="Object 13">
            <a:extLst>
              <a:ext uri="{FF2B5EF4-FFF2-40B4-BE49-F238E27FC236}">
                <a16:creationId xmlns:a16="http://schemas.microsoft.com/office/drawing/2014/main" id="{650379B1-A1D7-4616-B7F1-6BA040422F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500" y="3725863"/>
          <a:ext cx="264477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1" name="Equation" r:id="rId4" imgW="1129810" imgH="431613" progId="Equation.3">
                  <p:embed/>
                </p:oleObj>
              </mc:Choice>
              <mc:Fallback>
                <p:oleObj name="Equation" r:id="rId4" imgW="1129810" imgH="431613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3725863"/>
                        <a:ext cx="2644775" cy="102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1" name="AutoShape 15">
            <a:extLst>
              <a:ext uri="{FF2B5EF4-FFF2-40B4-BE49-F238E27FC236}">
                <a16:creationId xmlns:a16="http://schemas.microsoft.com/office/drawing/2014/main" id="{81D18AC4-5EE2-4249-AF67-42ED19278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325" y="2863850"/>
            <a:ext cx="514350" cy="839788"/>
          </a:xfrm>
          <a:prstGeom prst="downArrow">
            <a:avLst>
              <a:gd name="adj1" fmla="val 50000"/>
              <a:gd name="adj2" fmla="val 40818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5553" name="Rectangle 17">
            <a:extLst>
              <a:ext uri="{FF2B5EF4-FFF2-40B4-BE49-F238E27FC236}">
                <a16:creationId xmlns:a16="http://schemas.microsoft.com/office/drawing/2014/main" id="{D3FBFCF4-C6CA-462C-899D-ADE789647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763" y="2720975"/>
            <a:ext cx="990600" cy="5667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5552" name="Text Box 16">
            <a:extLst>
              <a:ext uri="{FF2B5EF4-FFF2-40B4-BE49-F238E27FC236}">
                <a16:creationId xmlns:a16="http://schemas.microsoft.com/office/drawing/2014/main" id="{D3D1C22B-AE58-4334-97B6-FD296B57F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338" y="2743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fr-FR" altLang="it-IT" sz="2400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54" name="Rectangle 18">
            <a:extLst>
              <a:ext uri="{FF2B5EF4-FFF2-40B4-BE49-F238E27FC236}">
                <a16:creationId xmlns:a16="http://schemas.microsoft.com/office/drawing/2014/main" id="{12E62EA4-6E70-4A5B-BF91-5E2BAE263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00" y="2592388"/>
            <a:ext cx="400050" cy="3317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5555" name="Rectangle 19">
            <a:extLst>
              <a:ext uri="{FF2B5EF4-FFF2-40B4-BE49-F238E27FC236}">
                <a16:creationId xmlns:a16="http://schemas.microsoft.com/office/drawing/2014/main" id="{6B6C9F95-E94D-49E3-8532-DAC001605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013" y="3375025"/>
            <a:ext cx="400050" cy="3317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5556" name="Rectangle 20">
            <a:extLst>
              <a:ext uri="{FF2B5EF4-FFF2-40B4-BE49-F238E27FC236}">
                <a16:creationId xmlns:a16="http://schemas.microsoft.com/office/drawing/2014/main" id="{665DED08-ADC6-438C-B2A6-6413BE519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5813" y="3054350"/>
            <a:ext cx="809625" cy="279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5557" name="Text Box 21">
            <a:extLst>
              <a:ext uri="{FF2B5EF4-FFF2-40B4-BE49-F238E27FC236}">
                <a16:creationId xmlns:a16="http://schemas.microsoft.com/office/drawing/2014/main" id="{839F710D-2552-433A-AE83-C49E74D7E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675" y="2525713"/>
            <a:ext cx="417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>
                <a:solidFill>
                  <a:srgbClr val="000000"/>
                </a:solidFill>
                <a:latin typeface="Palatino Linotype" panose="02040502050505030304" pitchFamily="18" charset="0"/>
              </a:rPr>
              <a:t>v</a:t>
            </a:r>
            <a:r>
              <a:rPr lang="it-IT" altLang="it-IT" sz="2000" i="1" baseline="-25000">
                <a:solidFill>
                  <a:srgbClr val="000000"/>
                </a:solidFill>
                <a:latin typeface="Palatino Linotype" panose="02040502050505030304" pitchFamily="18" charset="0"/>
              </a:rPr>
              <a:t>o</a:t>
            </a:r>
            <a:endParaRPr lang="fr-FR" altLang="it-IT" sz="2000" i="1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5558" name="Text Box 22">
            <a:extLst>
              <a:ext uri="{FF2B5EF4-FFF2-40B4-BE49-F238E27FC236}">
                <a16:creationId xmlns:a16="http://schemas.microsoft.com/office/drawing/2014/main" id="{0E584839-95BC-4FB8-98DB-3D6C325A0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357505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>
                <a:solidFill>
                  <a:srgbClr val="000000"/>
                </a:solidFill>
                <a:latin typeface="Palatino Linotype" panose="02040502050505030304" pitchFamily="18" charset="0"/>
              </a:rPr>
              <a:t>v</a:t>
            </a:r>
            <a:r>
              <a:rPr lang="it-IT" altLang="it-IT" sz="2000" i="1" baseline="-25000">
                <a:solidFill>
                  <a:srgbClr val="000000"/>
                </a:solidFill>
                <a:latin typeface="Palatino Linotype" panose="02040502050505030304" pitchFamily="18" charset="0"/>
              </a:rPr>
              <a:t>f</a:t>
            </a:r>
            <a:endParaRPr lang="fr-FR" altLang="it-IT" sz="2000" i="1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5559" name="Text Box 23">
            <a:extLst>
              <a:ext uri="{FF2B5EF4-FFF2-40B4-BE49-F238E27FC236}">
                <a16:creationId xmlns:a16="http://schemas.microsoft.com/office/drawing/2014/main" id="{199E6BE3-BEA4-4D2C-B6CF-3AC437F44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2946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>
                <a:solidFill>
                  <a:srgbClr val="000000"/>
                </a:solidFill>
                <a:latin typeface="Palatino Linotype" panose="02040502050505030304" pitchFamily="18" charset="0"/>
              </a:rPr>
              <a:t>v</a:t>
            </a:r>
            <a:r>
              <a:rPr lang="it-IT" altLang="it-IT" sz="2000" i="1" baseline="-25000">
                <a:solidFill>
                  <a:srgbClr val="000000"/>
                </a:solidFill>
                <a:latin typeface="Palatino Linotype" panose="02040502050505030304" pitchFamily="18" charset="0"/>
              </a:rPr>
              <a:t>i</a:t>
            </a:r>
            <a:endParaRPr lang="fr-FR" altLang="it-IT" sz="2000" i="1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5561" name="Rectangle 25">
            <a:extLst>
              <a:ext uri="{FF2B5EF4-FFF2-40B4-BE49-F238E27FC236}">
                <a16:creationId xmlns:a16="http://schemas.microsoft.com/office/drawing/2014/main" id="{7086E927-2C26-4348-B0A6-1A581816B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5562" name="Text Box 26">
            <a:extLst>
              <a:ext uri="{FF2B5EF4-FFF2-40B4-BE49-F238E27FC236}">
                <a16:creationId xmlns:a16="http://schemas.microsoft.com/office/drawing/2014/main" id="{BBBA4EDA-2176-4734-BE86-5846B7ADA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5659438"/>
            <a:ext cx="2579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it-IT" sz="2400" b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1/</a:t>
            </a:r>
            <a:r>
              <a:rPr lang="fr-FR" altLang="it-IT" sz="2400" b="0" i="1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fr-FR" altLang="it-IT" sz="2400" b="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per </a:t>
            </a:r>
            <a:r>
              <a:rPr lang="fr-FR" altLang="it-IT" sz="2400" b="0" i="1">
                <a:solidFill>
                  <a:srgbClr val="00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fr-FR" altLang="it-IT" sz="2400" b="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it-IT" sz="2400" b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41509E-6 L 0.17951 3.41509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7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951 3.41509E-6 L 0.00069 3.41509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decel="100000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5.73346E-6 C 0.0026 0.02591 0.00538 0.05182 0.01649 0.0738 C 0.0276 0.09578 0.04306 0.10689 0.06701 0.13234 C 0.09097 0.15779 0.11684 0.20754 0.16024 0.22697 C 0.20365 0.24641 0.30174 0.24594 0.32726 0.24895 " pathEditMode="relative" ptsTypes="aaaaA">
                                      <p:cBhvr>
                                        <p:cTn id="38" dur="10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6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6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655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55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655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65559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6555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8" grpId="0"/>
      <p:bldP spid="65548" grpId="1"/>
      <p:bldP spid="65552" grpId="0"/>
      <p:bldP spid="65552" grpId="1"/>
      <p:bldP spid="65552" grpId="2"/>
      <p:bldP spid="65557" grpId="0"/>
      <p:bldP spid="65557" grpId="1"/>
      <p:bldP spid="65558" grpId="0"/>
      <p:bldP spid="65558" grpId="1"/>
      <p:bldP spid="65559" grpId="0"/>
      <p:bldP spid="65559" grpId="1"/>
      <p:bldP spid="655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11F61254-86B6-497E-AAB2-F653AB77A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Massa virtuale</a:t>
            </a:r>
            <a:endParaRPr lang="fr-FR" altLang="it-IT"/>
          </a:p>
        </p:txBody>
      </p:sp>
      <p:sp>
        <p:nvSpPr>
          <p:cNvPr id="66564" name="AutoShape 4">
            <a:extLst>
              <a:ext uri="{FF2B5EF4-FFF2-40B4-BE49-F238E27FC236}">
                <a16:creationId xmlns:a16="http://schemas.microsoft.com/office/drawing/2014/main" id="{B4928DEB-F5B4-40EB-8E0D-1130D5536CE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44156" y="2509044"/>
            <a:ext cx="1706563" cy="1895475"/>
          </a:xfrm>
          <a:prstGeom prst="triangle">
            <a:avLst>
              <a:gd name="adj" fmla="val 50000"/>
            </a:avLst>
          </a:prstGeom>
          <a:noFill/>
          <a:ln w="222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65" name="Line 5">
            <a:extLst>
              <a:ext uri="{FF2B5EF4-FFF2-40B4-BE49-F238E27FC236}">
                <a16:creationId xmlns:a16="http://schemas.microsoft.com/office/drawing/2014/main" id="{728F62CF-79C2-4FA3-BD80-5BFE51FC65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00425" y="2909888"/>
            <a:ext cx="544513" cy="63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66" name="Line 6">
            <a:extLst>
              <a:ext uri="{FF2B5EF4-FFF2-40B4-BE49-F238E27FC236}">
                <a16:creationId xmlns:a16="http://schemas.microsoft.com/office/drawing/2014/main" id="{73DBAD59-FEC7-4DC3-8790-EF6EBD5FE2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97250" y="3963988"/>
            <a:ext cx="544513" cy="63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67" name="Line 7">
            <a:extLst>
              <a:ext uri="{FF2B5EF4-FFF2-40B4-BE49-F238E27FC236}">
                <a16:creationId xmlns:a16="http://schemas.microsoft.com/office/drawing/2014/main" id="{6C03AF4D-1607-46D6-8CB9-3B07764D03E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27713" y="3454400"/>
            <a:ext cx="544512" cy="63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68" name="Text Box 8">
            <a:extLst>
              <a:ext uri="{FF2B5EF4-FFF2-40B4-BE49-F238E27FC236}">
                <a16:creationId xmlns:a16="http://schemas.microsoft.com/office/drawing/2014/main" id="{ABC3A8DE-BA88-4636-ACDA-4ED01AA61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338" y="2617788"/>
            <a:ext cx="357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latin typeface="Times New Roman" panose="02020603050405020304" pitchFamily="18" charset="0"/>
              </a:rPr>
              <a:t>+</a:t>
            </a:r>
            <a:endParaRPr lang="fr-FR" altLang="it-IT" sz="2400">
              <a:latin typeface="Times New Roman" panose="02020603050405020304" pitchFamily="18" charset="0"/>
            </a:endParaRPr>
          </a:p>
        </p:txBody>
      </p:sp>
      <p:sp>
        <p:nvSpPr>
          <p:cNvPr id="66569" name="Text Box 9">
            <a:extLst>
              <a:ext uri="{FF2B5EF4-FFF2-40B4-BE49-F238E27FC236}">
                <a16:creationId xmlns:a16="http://schemas.microsoft.com/office/drawing/2014/main" id="{21606DEF-1BD9-4B8B-A1D3-CF19611D6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36798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latin typeface="Times New Roman" panose="02020603050405020304" pitchFamily="18" charset="0"/>
              </a:rPr>
              <a:t>_</a:t>
            </a:r>
            <a:endParaRPr lang="fr-FR" altLang="it-IT" sz="2400">
              <a:latin typeface="Times New Roman" panose="02020603050405020304" pitchFamily="18" charset="0"/>
            </a:endParaRPr>
          </a:p>
        </p:txBody>
      </p:sp>
      <p:sp>
        <p:nvSpPr>
          <p:cNvPr id="66570" name="Text Box 10">
            <a:extLst>
              <a:ext uri="{FF2B5EF4-FFF2-40B4-BE49-F238E27FC236}">
                <a16:creationId xmlns:a16="http://schemas.microsoft.com/office/drawing/2014/main" id="{DE5818E2-187C-49D8-A158-BC47FDDE7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3205163"/>
            <a:ext cx="1093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∞</a:t>
            </a:r>
          </a:p>
        </p:txBody>
      </p:sp>
      <p:sp>
        <p:nvSpPr>
          <p:cNvPr id="66571" name="Line 11">
            <a:extLst>
              <a:ext uri="{FF2B5EF4-FFF2-40B4-BE49-F238E27FC236}">
                <a16:creationId xmlns:a16="http://schemas.microsoft.com/office/drawing/2014/main" id="{7375AEDC-3CE4-4E3B-AE9C-CF172F7576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2743200"/>
            <a:ext cx="468313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72" name="Line 12">
            <a:extLst>
              <a:ext uri="{FF2B5EF4-FFF2-40B4-BE49-F238E27FC236}">
                <a16:creationId xmlns:a16="http://schemas.microsoft.com/office/drawing/2014/main" id="{D8B6505E-0CE6-448D-B3F1-745B4B1712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2613" y="4160838"/>
            <a:ext cx="468312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73" name="Text Box 13">
            <a:extLst>
              <a:ext uri="{FF2B5EF4-FFF2-40B4-BE49-F238E27FC236}">
                <a16:creationId xmlns:a16="http://schemas.microsoft.com/office/drawing/2014/main" id="{C93E60E8-C81F-4839-9D98-7B86C5B46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863" y="2205038"/>
            <a:ext cx="887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0</a:t>
            </a:r>
          </a:p>
        </p:txBody>
      </p:sp>
      <p:sp>
        <p:nvSpPr>
          <p:cNvPr id="66574" name="Text Box 14">
            <a:extLst>
              <a:ext uri="{FF2B5EF4-FFF2-40B4-BE49-F238E27FC236}">
                <a16:creationId xmlns:a16="http://schemas.microsoft.com/office/drawing/2014/main" id="{1B8EF0B2-BDA2-49E2-93D4-680FACBE3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213" y="4219575"/>
            <a:ext cx="887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0</a:t>
            </a:r>
          </a:p>
        </p:txBody>
      </p:sp>
      <p:sp>
        <p:nvSpPr>
          <p:cNvPr id="66575" name="AutoShape 15">
            <a:extLst>
              <a:ext uri="{FF2B5EF4-FFF2-40B4-BE49-F238E27FC236}">
                <a16:creationId xmlns:a16="http://schemas.microsoft.com/office/drawing/2014/main" id="{2F7CD239-8216-48A7-A115-291386DBA5BB}"/>
              </a:ext>
            </a:extLst>
          </p:cNvPr>
          <p:cNvSpPr>
            <a:spLocks/>
          </p:cNvSpPr>
          <p:nvPr/>
        </p:nvSpPr>
        <p:spPr bwMode="auto">
          <a:xfrm>
            <a:off x="2914650" y="2932113"/>
            <a:ext cx="271463" cy="1027112"/>
          </a:xfrm>
          <a:prstGeom prst="leftBrace">
            <a:avLst>
              <a:gd name="adj1" fmla="val 31530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76" name="Text Box 16">
            <a:extLst>
              <a:ext uri="{FF2B5EF4-FFF2-40B4-BE49-F238E27FC236}">
                <a16:creationId xmlns:a16="http://schemas.microsoft.com/office/drawing/2014/main" id="{8C35F902-7196-4E29-8651-BA55555D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013" y="3200400"/>
            <a:ext cx="960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0</a:t>
            </a:r>
          </a:p>
        </p:txBody>
      </p:sp>
      <p:grpSp>
        <p:nvGrpSpPr>
          <p:cNvPr id="66577" name="Group 17">
            <a:extLst>
              <a:ext uri="{FF2B5EF4-FFF2-40B4-BE49-F238E27FC236}">
                <a16:creationId xmlns:a16="http://schemas.microsoft.com/office/drawing/2014/main" id="{DE7E665F-3E8E-4530-BFAC-1590E9DDC284}"/>
              </a:ext>
            </a:extLst>
          </p:cNvPr>
          <p:cNvGrpSpPr>
            <a:grpSpLocks/>
          </p:cNvGrpSpPr>
          <p:nvPr/>
        </p:nvGrpSpPr>
        <p:grpSpPr bwMode="auto">
          <a:xfrm>
            <a:off x="5707063" y="4081463"/>
            <a:ext cx="2482850" cy="2298700"/>
            <a:chOff x="5904" y="1273"/>
            <a:chExt cx="3912" cy="3620"/>
          </a:xfrm>
        </p:grpSpPr>
        <p:pic>
          <p:nvPicPr>
            <p:cNvPr id="66578" name="Picture 18">
              <a:extLst>
                <a:ext uri="{FF2B5EF4-FFF2-40B4-BE49-F238E27FC236}">
                  <a16:creationId xmlns:a16="http://schemas.microsoft.com/office/drawing/2014/main" id="{C6EE4663-C6AA-46C1-9364-8872690E5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4" y="1273"/>
              <a:ext cx="3912" cy="3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79" name="Line 19">
              <a:extLst>
                <a:ext uri="{FF2B5EF4-FFF2-40B4-BE49-F238E27FC236}">
                  <a16:creationId xmlns:a16="http://schemas.microsoft.com/office/drawing/2014/main" id="{5763E00F-172A-45EA-9E14-4146A1B02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2" y="1896"/>
              <a:ext cx="0" cy="13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6580" name="Line 20">
              <a:extLst>
                <a:ext uri="{FF2B5EF4-FFF2-40B4-BE49-F238E27FC236}">
                  <a16:creationId xmlns:a16="http://schemas.microsoft.com/office/drawing/2014/main" id="{90731C49-0073-4216-A65D-017C877EB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96" y="3240"/>
              <a:ext cx="0" cy="13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6581" name="Text Box 21">
              <a:extLst>
                <a:ext uri="{FF2B5EF4-FFF2-40B4-BE49-F238E27FC236}">
                  <a16:creationId xmlns:a16="http://schemas.microsoft.com/office/drawing/2014/main" id="{E5ACA9C5-3952-4EFA-8F5F-07746B5E75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2" y="2868"/>
              <a:ext cx="67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>
                  <a:solidFill>
                    <a:srgbClr val="080808"/>
                  </a:solidFill>
                  <a:latin typeface="Arial" panose="020B0604020202020204" pitchFamily="34" charset="0"/>
                </a:rPr>
                <a:t>-</a:t>
              </a:r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V</a:t>
              </a:r>
              <a:r>
                <a:rPr lang="fr-FR" altLang="it-IT" sz="12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D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582" name="Text Box 22">
              <a:extLst>
                <a:ext uri="{FF2B5EF4-FFF2-40B4-BE49-F238E27FC236}">
                  <a16:creationId xmlns:a16="http://schemas.microsoft.com/office/drawing/2014/main" id="{C0E20897-5E03-45EA-95DF-C0F1D070B9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4" y="2868"/>
              <a:ext cx="73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>
                  <a:solidFill>
                    <a:srgbClr val="080808"/>
                  </a:solidFill>
                  <a:latin typeface="Arial" panose="020B0604020202020204" pitchFamily="34" charset="0"/>
                </a:rPr>
                <a:t>+</a:t>
              </a:r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V</a:t>
              </a:r>
              <a:r>
                <a:rPr lang="fr-FR" altLang="it-IT" sz="12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D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6583" name="Line 23">
            <a:extLst>
              <a:ext uri="{FF2B5EF4-FFF2-40B4-BE49-F238E27FC236}">
                <a16:creationId xmlns:a16="http://schemas.microsoft.com/office/drawing/2014/main" id="{87D518AD-81ED-4DAC-911D-B7B921125C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97650" y="5335588"/>
            <a:ext cx="317500" cy="7937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85" name="Freeform 25">
            <a:extLst>
              <a:ext uri="{FF2B5EF4-FFF2-40B4-BE49-F238E27FC236}">
                <a16:creationId xmlns:a16="http://schemas.microsoft.com/office/drawing/2014/main" id="{0ECD770C-F503-4583-918F-23F818B48CCB}"/>
              </a:ext>
            </a:extLst>
          </p:cNvPr>
          <p:cNvSpPr>
            <a:spLocks/>
          </p:cNvSpPr>
          <p:nvPr/>
        </p:nvSpPr>
        <p:spPr bwMode="auto">
          <a:xfrm>
            <a:off x="3944938" y="2917825"/>
            <a:ext cx="319087" cy="1065213"/>
          </a:xfrm>
          <a:custGeom>
            <a:avLst/>
            <a:gdLst>
              <a:gd name="T0" fmla="*/ 9 w 201"/>
              <a:gd name="T1" fmla="*/ 0 h 671"/>
              <a:gd name="T2" fmla="*/ 200 w 201"/>
              <a:gd name="T3" fmla="*/ 333 h 671"/>
              <a:gd name="T4" fmla="*/ 0 w 201"/>
              <a:gd name="T5" fmla="*/ 671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671">
                <a:moveTo>
                  <a:pt x="9" y="0"/>
                </a:moveTo>
                <a:cubicBezTo>
                  <a:pt x="105" y="110"/>
                  <a:pt x="201" y="221"/>
                  <a:pt x="200" y="333"/>
                </a:cubicBezTo>
                <a:cubicBezTo>
                  <a:pt x="199" y="445"/>
                  <a:pt x="99" y="558"/>
                  <a:pt x="0" y="67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86" name="Oval 26">
            <a:extLst>
              <a:ext uri="{FF2B5EF4-FFF2-40B4-BE49-F238E27FC236}">
                <a16:creationId xmlns:a16="http://schemas.microsoft.com/office/drawing/2014/main" id="{8F1C4C32-4F38-4B85-BE68-34D5A01FF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8" y="3416300"/>
            <a:ext cx="88900" cy="889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87" name="Line 27">
            <a:extLst>
              <a:ext uri="{FF2B5EF4-FFF2-40B4-BE49-F238E27FC236}">
                <a16:creationId xmlns:a16="http://schemas.microsoft.com/office/drawing/2014/main" id="{9955E70C-CE33-4D53-ACE9-E5B86FF267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3250" y="2343150"/>
            <a:ext cx="1141413" cy="1027113"/>
          </a:xfrm>
          <a:prstGeom prst="line">
            <a:avLst/>
          </a:prstGeom>
          <a:noFill/>
          <a:ln w="22225">
            <a:solidFill>
              <a:srgbClr val="339966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88" name="Text Box 28">
            <a:extLst>
              <a:ext uri="{FF2B5EF4-FFF2-40B4-BE49-F238E27FC236}">
                <a16:creationId xmlns:a16="http://schemas.microsoft.com/office/drawing/2014/main" id="{A0660CF4-28D4-42BE-A659-D6DAD4CC3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788" y="1924050"/>
            <a:ext cx="3186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>
                <a:solidFill>
                  <a:srgbClr val="00CC00"/>
                </a:solidFill>
              </a:rPr>
              <a:t>cortocircuito virtuale</a:t>
            </a:r>
            <a:endParaRPr lang="fr-FR" altLang="it-IT" sz="2000" i="1">
              <a:solidFill>
                <a:srgbClr val="00CC00"/>
              </a:solidFill>
            </a:endParaRPr>
          </a:p>
        </p:txBody>
      </p:sp>
      <p:sp>
        <p:nvSpPr>
          <p:cNvPr id="66589" name="Line 29">
            <a:extLst>
              <a:ext uri="{FF2B5EF4-FFF2-40B4-BE49-F238E27FC236}">
                <a16:creationId xmlns:a16="http://schemas.microsoft.com/office/drawing/2014/main" id="{29C42AB4-8D76-4CE5-8749-436E64909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8363" y="3965575"/>
            <a:ext cx="0" cy="2413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90" name="Line 30">
            <a:extLst>
              <a:ext uri="{FF2B5EF4-FFF2-40B4-BE49-F238E27FC236}">
                <a16:creationId xmlns:a16="http://schemas.microsoft.com/office/drawing/2014/main" id="{17798DB0-3A24-448F-95C8-C6390E1D0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4214813"/>
            <a:ext cx="3937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6591" name="Line 31">
            <a:extLst>
              <a:ext uri="{FF2B5EF4-FFF2-40B4-BE49-F238E27FC236}">
                <a16:creationId xmlns:a16="http://schemas.microsoft.com/office/drawing/2014/main" id="{775E48AF-F74D-4999-BD02-386DACDBC0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89300" y="4302125"/>
            <a:ext cx="2349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6592" name="Line 32">
            <a:extLst>
              <a:ext uri="{FF2B5EF4-FFF2-40B4-BE49-F238E27FC236}">
                <a16:creationId xmlns:a16="http://schemas.microsoft.com/office/drawing/2014/main" id="{BE175326-EA31-4F46-84DA-2C6C798C5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0100" y="4387850"/>
            <a:ext cx="13652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6593" name="Text Box 33">
            <a:extLst>
              <a:ext uri="{FF2B5EF4-FFF2-40B4-BE49-F238E27FC236}">
                <a16:creationId xmlns:a16="http://schemas.microsoft.com/office/drawing/2014/main" id="{3DCD8DAD-BDB4-4D5B-A5F7-6FBFA6210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920875"/>
            <a:ext cx="2282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>
                <a:solidFill>
                  <a:srgbClr val="00CC00"/>
                </a:solidFill>
              </a:rPr>
              <a:t>massa virtuale</a:t>
            </a:r>
            <a:endParaRPr lang="fr-FR" altLang="it-IT" sz="2000" i="1">
              <a:solidFill>
                <a:srgbClr val="00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6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6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6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6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6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6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6.87182E-6 C -0.00104 -0.00811 -0.00208 -0.01597 -0.00416 -0.02314 C -0.00625 -0.03032 -0.0092 -0.03587 -0.0125 -0.04304 C -0.01579 -0.05022 -0.02031 -0.05993 -0.02395 -0.06618 C -0.0276 -0.07243 -0.03385 -0.07844 -0.03472 -0.08053 " pathEditMode="relative" ptsTypes="aaaaA">
                                      <p:cBhvr>
                                        <p:cTn id="129" dur="500" fill="hold"/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32" dur="500" fill="hold"/>
                                        <p:tgtEl>
                                          <p:spTgt spid="665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115 L 4.72222E-6 -0.0347 " pathEditMode="relative" rAng="0" ptsTypes="AA">
                                      <p:cBhvr>
                                        <p:cTn id="134" dur="500" fill="hold"/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6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0" grpId="0"/>
      <p:bldP spid="66570" grpId="1"/>
      <p:bldP spid="66573" grpId="0"/>
      <p:bldP spid="66574" grpId="0"/>
      <p:bldP spid="66574" grpId="1"/>
      <p:bldP spid="66576" grpId="0"/>
      <p:bldP spid="66588" grpId="0"/>
      <p:bldP spid="66588" grpId="1"/>
      <p:bldP spid="665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88D43-B17F-498C-BA68-4B43320ED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Amplificatore invertente</a:t>
            </a:r>
            <a:endParaRPr lang="fr-FR" altLang="it-IT" dirty="0"/>
          </a:p>
        </p:txBody>
      </p:sp>
      <p:pic>
        <p:nvPicPr>
          <p:cNvPr id="67588" name="Picture 4">
            <a:extLst>
              <a:ext uri="{FF2B5EF4-FFF2-40B4-BE49-F238E27FC236}">
                <a16:creationId xmlns:a16="http://schemas.microsoft.com/office/drawing/2014/main" id="{A266DAAA-00A0-499A-90BC-B860B6D46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952625"/>
            <a:ext cx="62103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89" name="Freeform 5">
            <a:extLst>
              <a:ext uri="{FF2B5EF4-FFF2-40B4-BE49-F238E27FC236}">
                <a16:creationId xmlns:a16="http://schemas.microsoft.com/office/drawing/2014/main" id="{74A302B8-D4DD-4226-921F-29F5CA439C3A}"/>
              </a:ext>
            </a:extLst>
          </p:cNvPr>
          <p:cNvSpPr>
            <a:spLocks/>
          </p:cNvSpPr>
          <p:nvPr/>
        </p:nvSpPr>
        <p:spPr bwMode="auto">
          <a:xfrm>
            <a:off x="3346450" y="1555750"/>
            <a:ext cx="3673475" cy="1724025"/>
          </a:xfrm>
          <a:custGeom>
            <a:avLst/>
            <a:gdLst>
              <a:gd name="T0" fmla="*/ 2314 w 2314"/>
              <a:gd name="T1" fmla="*/ 1086 h 1086"/>
              <a:gd name="T2" fmla="*/ 2133 w 2314"/>
              <a:gd name="T3" fmla="*/ 567 h 1086"/>
              <a:gd name="T4" fmla="*/ 1605 w 2314"/>
              <a:gd name="T5" fmla="*/ 82 h 1086"/>
              <a:gd name="T6" fmla="*/ 777 w 2314"/>
              <a:gd name="T7" fmla="*/ 72 h 1086"/>
              <a:gd name="T8" fmla="*/ 239 w 2314"/>
              <a:gd name="T9" fmla="*/ 229 h 1086"/>
              <a:gd name="T10" fmla="*/ 29 w 2314"/>
              <a:gd name="T11" fmla="*/ 524 h 1086"/>
              <a:gd name="T12" fmla="*/ 415 w 2314"/>
              <a:gd name="T13" fmla="*/ 967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14" h="1086">
                <a:moveTo>
                  <a:pt x="2314" y="1086"/>
                </a:moveTo>
                <a:cubicBezTo>
                  <a:pt x="2282" y="910"/>
                  <a:pt x="2251" y="734"/>
                  <a:pt x="2133" y="567"/>
                </a:cubicBezTo>
                <a:cubicBezTo>
                  <a:pt x="2015" y="400"/>
                  <a:pt x="1831" y="164"/>
                  <a:pt x="1605" y="82"/>
                </a:cubicBezTo>
                <a:cubicBezTo>
                  <a:pt x="1379" y="0"/>
                  <a:pt x="1005" y="47"/>
                  <a:pt x="777" y="72"/>
                </a:cubicBezTo>
                <a:cubicBezTo>
                  <a:pt x="549" y="97"/>
                  <a:pt x="364" y="154"/>
                  <a:pt x="239" y="229"/>
                </a:cubicBezTo>
                <a:cubicBezTo>
                  <a:pt x="114" y="304"/>
                  <a:pt x="0" y="401"/>
                  <a:pt x="29" y="524"/>
                </a:cubicBezTo>
                <a:cubicBezTo>
                  <a:pt x="58" y="647"/>
                  <a:pt x="350" y="893"/>
                  <a:pt x="415" y="967"/>
                </a:cubicBez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C9A483A0-4746-40D4-9142-AEEF7BEAA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9763" y="2038350"/>
            <a:ext cx="1296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1"/>
              <a:t>reazione</a:t>
            </a:r>
          </a:p>
          <a:p>
            <a:r>
              <a:rPr lang="it-IT" altLang="it-IT" sz="1800" i="1"/>
              <a:t>negativa</a:t>
            </a:r>
            <a:endParaRPr lang="fr-FR" altLang="it-IT" sz="1800" i="1"/>
          </a:p>
        </p:txBody>
      </p:sp>
      <p:sp>
        <p:nvSpPr>
          <p:cNvPr id="67598" name="Rectangle 14">
            <a:extLst>
              <a:ext uri="{FF2B5EF4-FFF2-40B4-BE49-F238E27FC236}">
                <a16:creationId xmlns:a16="http://schemas.microsoft.com/office/drawing/2014/main" id="{1F5009DB-1C66-4AFF-9A33-FD494706D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7597" name="Object 13">
            <a:extLst>
              <a:ext uri="{FF2B5EF4-FFF2-40B4-BE49-F238E27FC236}">
                <a16:creationId xmlns:a16="http://schemas.microsoft.com/office/drawing/2014/main" id="{090AF062-7A78-4CE0-A9B6-1C5BBB95EB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0" y="2106613"/>
          <a:ext cx="169068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7" name="Equation" r:id="rId4" imgW="736600" imgH="482600" progId="Equation.3">
                  <p:embed/>
                </p:oleObj>
              </mc:Choice>
              <mc:Fallback>
                <p:oleObj name="Equation" r:id="rId4" imgW="7366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0" y="2106613"/>
                        <a:ext cx="1690688" cy="109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0" name="Rectangle 16">
            <a:extLst>
              <a:ext uri="{FF2B5EF4-FFF2-40B4-BE49-F238E27FC236}">
                <a16:creationId xmlns:a16="http://schemas.microsoft.com/office/drawing/2014/main" id="{7368D963-49CA-4DE2-94B5-2CB0A1A14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7599" name="Object 15">
            <a:extLst>
              <a:ext uri="{FF2B5EF4-FFF2-40B4-BE49-F238E27FC236}">
                <a16:creationId xmlns:a16="http://schemas.microsoft.com/office/drawing/2014/main" id="{5D3D89AC-A5B8-4B02-8081-59C001394E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32525" y="3482975"/>
          <a:ext cx="28733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8" name="Equation" r:id="rId6" imgW="1536700" imgH="431800" progId="Equation.3">
                  <p:embed/>
                </p:oleObj>
              </mc:Choice>
              <mc:Fallback>
                <p:oleObj name="Equation" r:id="rId6" imgW="1536700" imgH="431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2525" y="3482975"/>
                        <a:ext cx="287337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1" name="Rectangle 17">
            <a:extLst>
              <a:ext uri="{FF2B5EF4-FFF2-40B4-BE49-F238E27FC236}">
                <a16:creationId xmlns:a16="http://schemas.microsoft.com/office/drawing/2014/main" id="{88BBFF21-D644-44FF-AE1D-AB147C20E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48" y="5815012"/>
            <a:ext cx="119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i="1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7605" name="Text Box 21">
            <a:extLst>
              <a:ext uri="{FF2B5EF4-FFF2-40B4-BE49-F238E27FC236}">
                <a16:creationId xmlns:a16="http://schemas.microsoft.com/office/drawing/2014/main" id="{38FB966B-B606-4020-B5D7-926CFCC8F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7725" y="229076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7606" name="Text Box 22">
            <a:extLst>
              <a:ext uri="{FF2B5EF4-FFF2-40B4-BE49-F238E27FC236}">
                <a16:creationId xmlns:a16="http://schemas.microsoft.com/office/drawing/2014/main" id="{4E012B07-5B8F-4D80-8A79-0D2BAF175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281146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6161C9D1-19DA-4D16-A7E2-E751AC53CECF}"/>
              </a:ext>
            </a:extLst>
          </p:cNvPr>
          <p:cNvGrpSpPr/>
          <p:nvPr/>
        </p:nvGrpSpPr>
        <p:grpSpPr>
          <a:xfrm>
            <a:off x="1920875" y="4120570"/>
            <a:ext cx="4665663" cy="2645355"/>
            <a:chOff x="1920875" y="4120570"/>
            <a:chExt cx="4665663" cy="2645355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23AC895B-CBF0-4DE2-890A-72886A592061}"/>
                </a:ext>
              </a:extLst>
            </p:cNvPr>
            <p:cNvGrpSpPr/>
            <p:nvPr/>
          </p:nvGrpSpPr>
          <p:grpSpPr>
            <a:xfrm>
              <a:off x="1920875" y="4206875"/>
              <a:ext cx="4665663" cy="2559050"/>
              <a:chOff x="1920875" y="4206875"/>
              <a:chExt cx="4665663" cy="2559050"/>
            </a:xfrm>
          </p:grpSpPr>
          <p:grpSp>
            <p:nvGrpSpPr>
              <p:cNvPr id="67591" name="Group 7">
                <a:extLst>
                  <a:ext uri="{FF2B5EF4-FFF2-40B4-BE49-F238E27FC236}">
                    <a16:creationId xmlns:a16="http://schemas.microsoft.com/office/drawing/2014/main" id="{A5E393F5-BFD9-4D2B-B22A-620D72A796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875" y="4206875"/>
                <a:ext cx="4665663" cy="2559050"/>
                <a:chOff x="2820" y="1429"/>
                <a:chExt cx="6144" cy="3293"/>
              </a:xfrm>
            </p:grpSpPr>
            <p:pic>
              <p:nvPicPr>
                <p:cNvPr id="67592" name="Picture 8">
                  <a:extLst>
                    <a:ext uri="{FF2B5EF4-FFF2-40B4-BE49-F238E27FC236}">
                      <a16:creationId xmlns:a16="http://schemas.microsoft.com/office/drawing/2014/main" id="{49409B94-F9F9-4C86-AE3B-857D2D342D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0" y="1429"/>
                  <a:ext cx="6144" cy="32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7593" name="Rectangle 9">
                  <a:extLst>
                    <a:ext uri="{FF2B5EF4-FFF2-40B4-BE49-F238E27FC236}">
                      <a16:creationId xmlns:a16="http://schemas.microsoft.com/office/drawing/2014/main" id="{AC8B9798-AC8F-4496-9100-16FA2C0038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52" y="1656"/>
                  <a:ext cx="456" cy="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7594" name="Rectangle 10">
                  <a:extLst>
                    <a:ext uri="{FF2B5EF4-FFF2-40B4-BE49-F238E27FC236}">
                      <a16:creationId xmlns:a16="http://schemas.microsoft.com/office/drawing/2014/main" id="{FBE644E0-F458-41CC-B3D2-70027CC618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84" y="1632"/>
                  <a:ext cx="456" cy="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7595" name="Text Box 11">
                  <a:extLst>
                    <a:ext uri="{FF2B5EF4-FFF2-40B4-BE49-F238E27FC236}">
                      <a16:creationId xmlns:a16="http://schemas.microsoft.com/office/drawing/2014/main" id="{F997D805-0D25-4E9F-A255-A5A99BD4DC8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59" y="1512"/>
                  <a:ext cx="900" cy="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fr-FR" altLang="it-IT" sz="1800" i="1">
                      <a:solidFill>
                        <a:srgbClr val="080808"/>
                      </a:solidFill>
                      <a:latin typeface="Arial" panose="020B0604020202020204" pitchFamily="34" charset="0"/>
                    </a:rPr>
                    <a:t>R</a:t>
                  </a:r>
                  <a:r>
                    <a:rPr lang="fr-FR" altLang="it-IT" sz="1800" baseline="-25000">
                      <a:solidFill>
                        <a:srgbClr val="080808"/>
                      </a:solidFill>
                      <a:latin typeface="Arial" panose="020B0604020202020204" pitchFamily="34" charset="0"/>
                    </a:rPr>
                    <a:t>1</a:t>
                  </a:r>
                  <a:endParaRPr lang="fr-FR" altLang="it-IT" sz="2400" b="0">
                    <a:solidFill>
                      <a:srgbClr val="080808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7596" name="Text Box 12">
                  <a:extLst>
                    <a:ext uri="{FF2B5EF4-FFF2-40B4-BE49-F238E27FC236}">
                      <a16:creationId xmlns:a16="http://schemas.microsoft.com/office/drawing/2014/main" id="{CBF76BA1-9FEB-49B6-BEBE-10925F1573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83" y="1476"/>
                  <a:ext cx="900" cy="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fr-FR" altLang="it-IT" sz="1800" i="1">
                      <a:solidFill>
                        <a:srgbClr val="080808"/>
                      </a:solidFill>
                      <a:latin typeface="Arial" panose="020B0604020202020204" pitchFamily="34" charset="0"/>
                    </a:rPr>
                    <a:t>R</a:t>
                  </a:r>
                  <a:r>
                    <a:rPr lang="fr-FR" altLang="it-IT" sz="1800" baseline="-25000">
                      <a:solidFill>
                        <a:srgbClr val="080808"/>
                      </a:solidFill>
                      <a:latin typeface="Arial" panose="020B0604020202020204" pitchFamily="34" charset="0"/>
                    </a:rPr>
                    <a:t>2</a:t>
                  </a:r>
                  <a:endParaRPr lang="fr-FR" altLang="it-IT" sz="2400" b="0">
                    <a:solidFill>
                      <a:srgbClr val="080808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3" name="Rettangolo 2">
                <a:extLst>
                  <a:ext uri="{FF2B5EF4-FFF2-40B4-BE49-F238E27FC236}">
                    <a16:creationId xmlns:a16="http://schemas.microsoft.com/office/drawing/2014/main" id="{E15D6EBA-1969-40F0-9BC9-87487F19D0D9}"/>
                  </a:ext>
                </a:extLst>
              </p:cNvPr>
              <p:cNvSpPr/>
              <p:nvPr/>
            </p:nvSpPr>
            <p:spPr bwMode="auto">
              <a:xfrm>
                <a:off x="2343732" y="4271376"/>
                <a:ext cx="346652" cy="338352"/>
              </a:xfrm>
              <a:prstGeom prst="rect">
                <a:avLst/>
              </a:prstGeom>
              <a:solidFill>
                <a:srgbClr val="FFFFFF"/>
              </a:solidFill>
              <a:ln w="222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endParaRPr>
              </a:p>
            </p:txBody>
          </p:sp>
          <p:sp>
            <p:nvSpPr>
              <p:cNvPr id="24" name="Rettangolo 23">
                <a:extLst>
                  <a:ext uri="{FF2B5EF4-FFF2-40B4-BE49-F238E27FC236}">
                    <a16:creationId xmlns:a16="http://schemas.microsoft.com/office/drawing/2014/main" id="{F8977CEC-F555-4FD0-B8B3-CB07186702F6}"/>
                  </a:ext>
                </a:extLst>
              </p:cNvPr>
              <p:cNvSpPr/>
              <p:nvPr/>
            </p:nvSpPr>
            <p:spPr bwMode="auto">
              <a:xfrm>
                <a:off x="4284535" y="4226543"/>
                <a:ext cx="346652" cy="338352"/>
              </a:xfrm>
              <a:prstGeom prst="rect">
                <a:avLst/>
              </a:prstGeom>
              <a:solidFill>
                <a:srgbClr val="FFFFFF"/>
              </a:solidFill>
              <a:ln w="222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endParaRPr>
              </a:p>
            </p:txBody>
          </p:sp>
        </p:grp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0572530B-D776-4399-8C1D-82630895B6A8}"/>
                </a:ext>
              </a:extLst>
            </p:cNvPr>
            <p:cNvSpPr txBox="1"/>
            <p:nvPr/>
          </p:nvSpPr>
          <p:spPr>
            <a:xfrm>
              <a:off x="2440817" y="4120575"/>
              <a:ext cx="4010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6062AF1B-A7C9-4450-BC9E-BB04471A1C82}"/>
                </a:ext>
              </a:extLst>
            </p:cNvPr>
            <p:cNvSpPr txBox="1"/>
            <p:nvPr/>
          </p:nvSpPr>
          <p:spPr>
            <a:xfrm>
              <a:off x="4408152" y="4120570"/>
              <a:ext cx="4010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</a:t>
              </a:r>
            </a:p>
          </p:txBody>
        </p:sp>
      </p:grpSp>
      <p:sp>
        <p:nvSpPr>
          <p:cNvPr id="67603" name="Text Box 19">
            <a:extLst>
              <a:ext uri="{FF2B5EF4-FFF2-40B4-BE49-F238E27FC236}">
                <a16:creationId xmlns:a16="http://schemas.microsoft.com/office/drawing/2014/main" id="{F7EF2D90-F54D-4FD9-93E5-EB2019822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9688" y="4384675"/>
            <a:ext cx="292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2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7604" name="Text Box 20">
            <a:extLst>
              <a:ext uri="{FF2B5EF4-FFF2-40B4-BE49-F238E27FC236}">
                <a16:creationId xmlns:a16="http://schemas.microsoft.com/office/drawing/2014/main" id="{DAB550F4-1609-4670-8F2F-12A34F14C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4362450"/>
            <a:ext cx="292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2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67602" name="Rectangle 18">
            <a:extLst>
              <a:ext uri="{FF2B5EF4-FFF2-40B4-BE49-F238E27FC236}">
                <a16:creationId xmlns:a16="http://schemas.microsoft.com/office/drawing/2014/main" id="{39DA7720-0565-485A-8DBD-3278050F9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4825" y="5191125"/>
            <a:ext cx="1152525" cy="60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9" name="Figura a mano libera: forma 28">
            <a:extLst>
              <a:ext uri="{FF2B5EF4-FFF2-40B4-BE49-F238E27FC236}">
                <a16:creationId xmlns:a16="http://schemas.microsoft.com/office/drawing/2014/main" id="{3131F8C1-45E8-4608-94C0-96B3719AE6D9}"/>
              </a:ext>
            </a:extLst>
          </p:cNvPr>
          <p:cNvSpPr/>
          <p:nvPr/>
        </p:nvSpPr>
        <p:spPr bwMode="auto">
          <a:xfrm>
            <a:off x="977472" y="5062536"/>
            <a:ext cx="1725876" cy="715964"/>
          </a:xfrm>
          <a:custGeom>
            <a:avLst/>
            <a:gdLst>
              <a:gd name="connsiteX0" fmla="*/ 0 w 1828800"/>
              <a:gd name="connsiteY0" fmla="*/ 1989221 h 1989221"/>
              <a:gd name="connsiteX1" fmla="*/ 1122947 w 1828800"/>
              <a:gd name="connsiteY1" fmla="*/ 0 h 1989221"/>
              <a:gd name="connsiteX2" fmla="*/ 1828800 w 1828800"/>
              <a:gd name="connsiteY2" fmla="*/ 0 h 198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989221">
                <a:moveTo>
                  <a:pt x="0" y="1989221"/>
                </a:moveTo>
                <a:lnTo>
                  <a:pt x="1122947" y="0"/>
                </a:lnTo>
                <a:lnTo>
                  <a:pt x="1828800" y="0"/>
                </a:ln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8B91507-0850-49D9-99BC-40581F5B5ECA}"/>
              </a:ext>
            </a:extLst>
          </p:cNvPr>
          <p:cNvCxnSpPr/>
          <p:nvPr/>
        </p:nvCxnSpPr>
        <p:spPr bwMode="auto">
          <a:xfrm>
            <a:off x="2682918" y="3908425"/>
            <a:ext cx="0" cy="2638422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6758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2.08237E-6 L 0.0 -0.1117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9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6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6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7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7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6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8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8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/>
      <p:bldP spid="67590" grpId="1"/>
      <p:bldP spid="67601" grpId="0"/>
      <p:bldP spid="67605" grpId="0"/>
      <p:bldP spid="67605" grpId="1"/>
      <p:bldP spid="67606" grpId="0"/>
      <p:bldP spid="67606" grpId="1"/>
      <p:bldP spid="67603" grpId="0"/>
      <p:bldP spid="67603" grpId="1"/>
      <p:bldP spid="67604" grpId="0"/>
      <p:bldP spid="67604" grpId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B8DDB83-D963-4AF3-8263-58A5CEBC0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Amplificatore invertente:</a:t>
            </a:r>
            <a:br>
              <a:rPr lang="it-IT" altLang="it-IT" sz="4000"/>
            </a:br>
            <a:r>
              <a:rPr lang="it-IT" altLang="it-IT" sz="4000"/>
              <a:t>resistenza d’uscita</a:t>
            </a:r>
            <a:endParaRPr lang="fr-FR" altLang="it-IT" sz="4000"/>
          </a:p>
        </p:txBody>
      </p:sp>
      <p:grpSp>
        <p:nvGrpSpPr>
          <p:cNvPr id="68612" name="Group 4">
            <a:extLst>
              <a:ext uri="{FF2B5EF4-FFF2-40B4-BE49-F238E27FC236}">
                <a16:creationId xmlns:a16="http://schemas.microsoft.com/office/drawing/2014/main" id="{4E4BDF04-59F8-4863-B013-56CBE1071B6D}"/>
              </a:ext>
            </a:extLst>
          </p:cNvPr>
          <p:cNvGrpSpPr>
            <a:grpSpLocks/>
          </p:cNvGrpSpPr>
          <p:nvPr/>
        </p:nvGrpSpPr>
        <p:grpSpPr bwMode="auto">
          <a:xfrm>
            <a:off x="5994400" y="1647825"/>
            <a:ext cx="2838450" cy="2233613"/>
            <a:chOff x="1608" y="1537"/>
            <a:chExt cx="3639" cy="2742"/>
          </a:xfrm>
        </p:grpSpPr>
        <p:pic>
          <p:nvPicPr>
            <p:cNvPr id="68613" name="Picture 5">
              <a:extLst>
                <a:ext uri="{FF2B5EF4-FFF2-40B4-BE49-F238E27FC236}">
                  <a16:creationId xmlns:a16="http://schemas.microsoft.com/office/drawing/2014/main" id="{CC9CE130-E049-4BA4-846A-C44ADA155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1537"/>
              <a:ext cx="3639" cy="2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6F8D12FB-58A2-452C-BC5C-5ABA17376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" y="2592"/>
              <a:ext cx="264" cy="3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8060BEF2-0D9D-4528-88AD-523D53E0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060"/>
              <a:ext cx="348" cy="3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16" name="Text Box 8">
              <a:extLst>
                <a:ext uri="{FF2B5EF4-FFF2-40B4-BE49-F238E27FC236}">
                  <a16:creationId xmlns:a16="http://schemas.microsoft.com/office/drawing/2014/main" id="{22A6C3E5-5BD9-4F08-916E-1A4505F4C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2" y="2520"/>
              <a:ext cx="480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i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17" name="Text Box 9">
              <a:extLst>
                <a:ext uri="{FF2B5EF4-FFF2-40B4-BE49-F238E27FC236}">
                  <a16:creationId xmlns:a16="http://schemas.microsoft.com/office/drawing/2014/main" id="{991806A1-0721-4F6E-8888-52E69103F4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" y="2256"/>
              <a:ext cx="612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4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o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618" name="Text Box 10">
            <a:extLst>
              <a:ext uri="{FF2B5EF4-FFF2-40B4-BE49-F238E27FC236}">
                <a16:creationId xmlns:a16="http://schemas.microsoft.com/office/drawing/2014/main" id="{C2CDD94B-BF0A-48EE-8870-672A64DED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5425" y="2235200"/>
            <a:ext cx="1955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 i="1"/>
              <a:t>modello</a:t>
            </a:r>
          </a:p>
          <a:p>
            <a:r>
              <a:rPr lang="it-IT" altLang="it-IT" sz="2400" b="0" i="1"/>
              <a:t>equivalente</a:t>
            </a:r>
          </a:p>
          <a:p>
            <a:r>
              <a:rPr lang="it-IT" altLang="it-IT" sz="2400" b="0" i="1"/>
              <a:t>dinamico</a:t>
            </a:r>
            <a:endParaRPr lang="fr-FR" altLang="it-IT" sz="2400" b="0" i="1"/>
          </a:p>
        </p:txBody>
      </p:sp>
      <p:sp>
        <p:nvSpPr>
          <p:cNvPr id="68619" name="AutoShape 11">
            <a:extLst>
              <a:ext uri="{FF2B5EF4-FFF2-40B4-BE49-F238E27FC236}">
                <a16:creationId xmlns:a16="http://schemas.microsoft.com/office/drawing/2014/main" id="{709B7902-395B-4962-BD3A-414CD140E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2606675"/>
            <a:ext cx="958850" cy="514350"/>
          </a:xfrm>
          <a:prstGeom prst="rightArrow">
            <a:avLst>
              <a:gd name="adj1" fmla="val 50000"/>
              <a:gd name="adj2" fmla="val 46605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68630" name="Group 22">
            <a:extLst>
              <a:ext uri="{FF2B5EF4-FFF2-40B4-BE49-F238E27FC236}">
                <a16:creationId xmlns:a16="http://schemas.microsoft.com/office/drawing/2014/main" id="{73EA1277-8435-4818-8CCC-9B1B1F052CD3}"/>
              </a:ext>
            </a:extLst>
          </p:cNvPr>
          <p:cNvGrpSpPr>
            <a:grpSpLocks/>
          </p:cNvGrpSpPr>
          <p:nvPr/>
        </p:nvGrpSpPr>
        <p:grpSpPr bwMode="auto">
          <a:xfrm>
            <a:off x="4673600" y="4162425"/>
            <a:ext cx="4235450" cy="2582863"/>
            <a:chOff x="2944" y="2622"/>
            <a:chExt cx="2668" cy="1627"/>
          </a:xfrm>
        </p:grpSpPr>
        <p:pic>
          <p:nvPicPr>
            <p:cNvPr id="68621" name="Picture 13">
              <a:extLst>
                <a:ext uri="{FF2B5EF4-FFF2-40B4-BE49-F238E27FC236}">
                  <a16:creationId xmlns:a16="http://schemas.microsoft.com/office/drawing/2014/main" id="{D8FE74C1-BF3B-416C-885B-75ED1C1CE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4" y="2637"/>
              <a:ext cx="2668" cy="1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22" name="Rectangle 14">
              <a:extLst>
                <a:ext uri="{FF2B5EF4-FFF2-40B4-BE49-F238E27FC236}">
                  <a16:creationId xmlns:a16="http://schemas.microsoft.com/office/drawing/2014/main" id="{016435AD-C643-40FC-BADD-E99B337DA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" y="3034"/>
              <a:ext cx="137" cy="2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23" name="Rectangle 15">
              <a:extLst>
                <a:ext uri="{FF2B5EF4-FFF2-40B4-BE49-F238E27FC236}">
                  <a16:creationId xmlns:a16="http://schemas.microsoft.com/office/drawing/2014/main" id="{6F70932F-953F-459F-8A25-F5811068B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2650"/>
              <a:ext cx="193" cy="1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24" name="Rectangle 16">
              <a:extLst>
                <a:ext uri="{FF2B5EF4-FFF2-40B4-BE49-F238E27FC236}">
                  <a16:creationId xmlns:a16="http://schemas.microsoft.com/office/drawing/2014/main" id="{6B505AB5-4B7B-4365-AE20-2B6ECF4DC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" y="3276"/>
              <a:ext cx="105" cy="1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25" name="Freeform 17">
              <a:extLst>
                <a:ext uri="{FF2B5EF4-FFF2-40B4-BE49-F238E27FC236}">
                  <a16:creationId xmlns:a16="http://schemas.microsoft.com/office/drawing/2014/main" id="{4B1F7CD3-3D0B-4CFA-964F-9DBD41DAB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" y="3373"/>
              <a:ext cx="152" cy="134"/>
            </a:xfrm>
            <a:custGeom>
              <a:avLst/>
              <a:gdLst>
                <a:gd name="T0" fmla="*/ 0 w 294"/>
                <a:gd name="T1" fmla="*/ 6 h 246"/>
                <a:gd name="T2" fmla="*/ 0 w 294"/>
                <a:gd name="T3" fmla="*/ 222 h 246"/>
                <a:gd name="T4" fmla="*/ 294 w 294"/>
                <a:gd name="T5" fmla="*/ 246 h 246"/>
                <a:gd name="T6" fmla="*/ 282 w 294"/>
                <a:gd name="T7" fmla="*/ 120 h 246"/>
                <a:gd name="T8" fmla="*/ 192 w 294"/>
                <a:gd name="T9" fmla="*/ 36 h 246"/>
                <a:gd name="T10" fmla="*/ 66 w 294"/>
                <a:gd name="T11" fmla="*/ 0 h 246"/>
                <a:gd name="T12" fmla="*/ 0 w 294"/>
                <a:gd name="T13" fmla="*/ 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46">
                  <a:moveTo>
                    <a:pt x="0" y="6"/>
                  </a:moveTo>
                  <a:lnTo>
                    <a:pt x="0" y="222"/>
                  </a:lnTo>
                  <a:lnTo>
                    <a:pt x="294" y="246"/>
                  </a:lnTo>
                  <a:lnTo>
                    <a:pt x="282" y="120"/>
                  </a:lnTo>
                  <a:lnTo>
                    <a:pt x="192" y="36"/>
                  </a:lnTo>
                  <a:lnTo>
                    <a:pt x="6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26" name="Text Box 18">
              <a:extLst>
                <a:ext uri="{FF2B5EF4-FFF2-40B4-BE49-F238E27FC236}">
                  <a16:creationId xmlns:a16="http://schemas.microsoft.com/office/drawing/2014/main" id="{06BED3AA-FF62-4EAC-8766-5D4618EB2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6" y="3311"/>
              <a:ext cx="316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o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27" name="Text Box 19">
              <a:extLst>
                <a:ext uri="{FF2B5EF4-FFF2-40B4-BE49-F238E27FC236}">
                  <a16:creationId xmlns:a16="http://schemas.microsoft.com/office/drawing/2014/main" id="{1E2FD5CB-5B9D-4C54-A001-FD312EB48E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1" y="3279"/>
              <a:ext cx="24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i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28" name="Text Box 20">
              <a:extLst>
                <a:ext uri="{FF2B5EF4-FFF2-40B4-BE49-F238E27FC236}">
                  <a16:creationId xmlns:a16="http://schemas.microsoft.com/office/drawing/2014/main" id="{45FAF370-6929-4B5E-A6FE-634EF2F33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7" y="3070"/>
              <a:ext cx="307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1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29" name="Text Box 21">
              <a:extLst>
                <a:ext uri="{FF2B5EF4-FFF2-40B4-BE49-F238E27FC236}">
                  <a16:creationId xmlns:a16="http://schemas.microsoft.com/office/drawing/2014/main" id="{DF186DE0-D0F3-449A-85BE-80437DCB1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1" y="2622"/>
              <a:ext cx="307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2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632" name="Rectangle 24">
            <a:extLst>
              <a:ext uri="{FF2B5EF4-FFF2-40B4-BE49-F238E27FC236}">
                <a16:creationId xmlns:a16="http://schemas.microsoft.com/office/drawing/2014/main" id="{F4CE46EE-3AB5-4FC6-A209-80D64B95A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8631" name="Object 23">
            <a:extLst>
              <a:ext uri="{FF2B5EF4-FFF2-40B4-BE49-F238E27FC236}">
                <a16:creationId xmlns:a16="http://schemas.microsoft.com/office/drawing/2014/main" id="{D57647A4-92B2-4DB8-A8D1-1445C7C342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625" y="1827213"/>
          <a:ext cx="1519238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2" name="Equation" r:id="rId5" imgW="787400" imgH="431800" progId="Equation.3">
                  <p:embed/>
                </p:oleObj>
              </mc:Choice>
              <mc:Fallback>
                <p:oleObj name="Equation" r:id="rId5" imgW="787400" imgH="4318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827213"/>
                        <a:ext cx="1519238" cy="84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4" name="Rectangle 26">
            <a:extLst>
              <a:ext uri="{FF2B5EF4-FFF2-40B4-BE49-F238E27FC236}">
                <a16:creationId xmlns:a16="http://schemas.microsoft.com/office/drawing/2014/main" id="{59BEEECB-A520-41B2-A2F5-CF0C2E86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8633" name="Object 25">
            <a:extLst>
              <a:ext uri="{FF2B5EF4-FFF2-40B4-BE49-F238E27FC236}">
                <a16:creationId xmlns:a16="http://schemas.microsoft.com/office/drawing/2014/main" id="{92490AE6-56D3-4AE3-B95A-22918FCF18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163" y="2587625"/>
          <a:ext cx="582295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3" name="Equation" r:id="rId7" imgW="3822700" imgH="431800" progId="Equation.3">
                  <p:embed/>
                </p:oleObj>
              </mc:Choice>
              <mc:Fallback>
                <p:oleObj name="Equation" r:id="rId7" imgW="3822700" imgH="4318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2587625"/>
                        <a:ext cx="5822950" cy="66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6" name="Rectangle 28">
            <a:extLst>
              <a:ext uri="{FF2B5EF4-FFF2-40B4-BE49-F238E27FC236}">
                <a16:creationId xmlns:a16="http://schemas.microsoft.com/office/drawing/2014/main" id="{A503C046-7021-4E97-A57C-764723613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8635" name="Object 27">
            <a:extLst>
              <a:ext uri="{FF2B5EF4-FFF2-40B4-BE49-F238E27FC236}">
                <a16:creationId xmlns:a16="http://schemas.microsoft.com/office/drawing/2014/main" id="{76C908FE-B782-42B1-BD16-BF6D2CC6B1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875" y="3313113"/>
          <a:ext cx="579913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4" name="Equation" r:id="rId9" imgW="3556000" imgH="482600" progId="Equation.3">
                  <p:embed/>
                </p:oleObj>
              </mc:Choice>
              <mc:Fallback>
                <p:oleObj name="Equation" r:id="rId9" imgW="3556000" imgH="482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3313113"/>
                        <a:ext cx="5799138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8" name="Rectangle 30">
            <a:extLst>
              <a:ext uri="{FF2B5EF4-FFF2-40B4-BE49-F238E27FC236}">
                <a16:creationId xmlns:a16="http://schemas.microsoft.com/office/drawing/2014/main" id="{03BB8421-E4E3-48F8-B1DA-DE2537C3C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8637" name="Object 29">
            <a:extLst>
              <a:ext uri="{FF2B5EF4-FFF2-40B4-BE49-F238E27FC236}">
                <a16:creationId xmlns:a16="http://schemas.microsoft.com/office/drawing/2014/main" id="{C75F35B3-9650-4AC7-947E-E8FEE4C6D6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0163" y="4552950"/>
          <a:ext cx="2074862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5" name="Equation" r:id="rId11" imgW="774364" imgH="457002" progId="Equation.3">
                  <p:embed/>
                </p:oleObj>
              </mc:Choice>
              <mc:Fallback>
                <p:oleObj name="Equation" r:id="rId11" imgW="774364" imgH="457002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4552950"/>
                        <a:ext cx="2074862" cy="1219200"/>
                      </a:xfrm>
                      <a:prstGeom prst="rect">
                        <a:avLst/>
                      </a:prstGeom>
                      <a:noFill/>
                      <a:ln w="76200" cmpd="tri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9" name="Rectangle 31">
            <a:extLst>
              <a:ext uri="{FF2B5EF4-FFF2-40B4-BE49-F238E27FC236}">
                <a16:creationId xmlns:a16="http://schemas.microsoft.com/office/drawing/2014/main" id="{0FB4C860-9D9C-4642-AD88-24AD0C091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5957888"/>
            <a:ext cx="1731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/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» 1)</a:t>
            </a:r>
            <a:r>
              <a: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8" grpId="0"/>
      <p:bldP spid="68618" grpId="1"/>
      <p:bldP spid="686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E492BE0-6E59-4B6D-AB71-2FC12313BB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Limiti su </a:t>
            </a:r>
            <a:r>
              <a:rPr lang="it-IT" altLang="it-IT" i="1"/>
              <a:t>R</a:t>
            </a:r>
            <a:r>
              <a:rPr lang="it-IT" altLang="it-IT" baseline="-25000"/>
              <a:t>1</a:t>
            </a:r>
            <a:r>
              <a:rPr lang="it-IT" altLang="it-IT"/>
              <a:t> e </a:t>
            </a:r>
            <a:r>
              <a:rPr lang="it-IT" altLang="it-IT" i="1"/>
              <a:t>R</a:t>
            </a:r>
            <a:r>
              <a:rPr lang="it-IT" altLang="it-IT" baseline="-25000"/>
              <a:t>2</a:t>
            </a:r>
            <a:endParaRPr lang="fr-FR" altLang="it-IT" baseline="-25000"/>
          </a:p>
        </p:txBody>
      </p:sp>
      <p:sp>
        <p:nvSpPr>
          <p:cNvPr id="69636" name="Text Box 4">
            <a:extLst>
              <a:ext uri="{FF2B5EF4-FFF2-40B4-BE49-F238E27FC236}">
                <a16:creationId xmlns:a16="http://schemas.microsoft.com/office/drawing/2014/main" id="{0B135BF6-EA4B-4DEE-AB61-E9711F7BF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1885950"/>
            <a:ext cx="3108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Tx/>
              <a:buChar char="•"/>
            </a:pPr>
            <a:r>
              <a:rPr lang="it-IT" altLang="it-IT" sz="2000"/>
              <a:t> Se </a:t>
            </a:r>
            <a:r>
              <a:rPr lang="it-IT" altLang="it-IT" sz="2000" i="1"/>
              <a:t>R</a:t>
            </a:r>
            <a:r>
              <a:rPr lang="it-IT" altLang="it-IT" sz="2000" baseline="-25000"/>
              <a:t>1</a:t>
            </a:r>
            <a:r>
              <a:rPr lang="it-IT" altLang="it-IT" sz="2000"/>
              <a:t> troppo basso</a:t>
            </a:r>
            <a:endParaRPr lang="fr-FR" altLang="it-IT" sz="2000"/>
          </a:p>
        </p:txBody>
      </p:sp>
      <p:sp>
        <p:nvSpPr>
          <p:cNvPr id="69637" name="Text Box 5">
            <a:extLst>
              <a:ext uri="{FF2B5EF4-FFF2-40B4-BE49-F238E27FC236}">
                <a16:creationId xmlns:a16="http://schemas.microsoft.com/office/drawing/2014/main" id="{D6DA5DD6-F80A-482D-91F0-06399ECED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538" y="1892300"/>
            <a:ext cx="2065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000"/>
              <a:t>diminuisce </a:t>
            </a:r>
            <a:r>
              <a:rPr lang="it-IT" altLang="it-IT" sz="2000" i="1"/>
              <a:t>R</a:t>
            </a:r>
            <a:r>
              <a:rPr lang="it-IT" altLang="it-IT" sz="2000" i="1" baseline="-25000"/>
              <a:t>i</a:t>
            </a:r>
            <a:endParaRPr lang="fr-FR" altLang="it-IT" sz="2000"/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C9F1E72F-C1A2-4207-A724-B1AFBB54D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3771900"/>
            <a:ext cx="36877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Tx/>
              <a:buChar char="•"/>
            </a:pPr>
            <a:r>
              <a:rPr lang="it-IT" altLang="it-IT" sz="2000"/>
              <a:t> Se </a:t>
            </a:r>
            <a:r>
              <a:rPr lang="it-IT" altLang="it-IT" sz="2000" i="1"/>
              <a:t>R</a:t>
            </a:r>
            <a:r>
              <a:rPr lang="it-IT" altLang="it-IT" sz="2000" baseline="-25000"/>
              <a:t>2</a:t>
            </a:r>
            <a:r>
              <a:rPr lang="it-IT" altLang="it-IT" sz="2000"/>
              <a:t> troppo alto (&gt; </a:t>
            </a:r>
            <a:r>
              <a:rPr lang="it-IT" altLang="it-IT" sz="2000" i="1"/>
              <a:t>r</a:t>
            </a:r>
            <a:r>
              <a:rPr lang="it-IT" altLang="it-IT" sz="2000" i="1" baseline="-25000"/>
              <a:t>i</a:t>
            </a:r>
            <a:r>
              <a:rPr lang="it-IT" altLang="it-IT" sz="2000"/>
              <a:t>)</a:t>
            </a:r>
            <a:endParaRPr lang="fr-FR" altLang="it-IT" sz="2000"/>
          </a:p>
        </p:txBody>
      </p:sp>
      <p:sp>
        <p:nvSpPr>
          <p:cNvPr id="69639" name="Text Box 7">
            <a:extLst>
              <a:ext uri="{FF2B5EF4-FFF2-40B4-BE49-F238E27FC236}">
                <a16:creationId xmlns:a16="http://schemas.microsoft.com/office/drawing/2014/main" id="{201C3EFC-1B02-4C78-B2D3-A905FDDCB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113" y="3771900"/>
            <a:ext cx="400843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000"/>
              <a:t>il terminale invertente non</a:t>
            </a:r>
          </a:p>
          <a:p>
            <a:pPr algn="l"/>
            <a:r>
              <a:rPr lang="it-IT" altLang="it-IT" sz="2000"/>
              <a:t>è più a massa virtuale</a:t>
            </a:r>
          </a:p>
          <a:p>
            <a:pPr algn="l"/>
            <a:endParaRPr lang="it-IT" altLang="it-IT" sz="2000"/>
          </a:p>
          <a:p>
            <a:pPr algn="l"/>
            <a:endParaRPr lang="it-IT" altLang="it-IT" sz="2000"/>
          </a:p>
          <a:p>
            <a:pPr algn="l"/>
            <a:endParaRPr lang="it-IT" altLang="it-IT" sz="2000"/>
          </a:p>
          <a:p>
            <a:pPr algn="l"/>
            <a:r>
              <a:rPr lang="it-IT" altLang="it-IT" sz="2000"/>
              <a:t>l’effetto di reazione tende</a:t>
            </a:r>
          </a:p>
          <a:p>
            <a:pPr algn="l"/>
            <a:r>
              <a:rPr lang="it-IT" altLang="it-IT" sz="2000"/>
              <a:t>a scomparire</a:t>
            </a:r>
            <a:endParaRPr lang="fr-FR" altLang="it-IT" sz="2000"/>
          </a:p>
        </p:txBody>
      </p:sp>
      <p:sp>
        <p:nvSpPr>
          <p:cNvPr id="69640" name="AutoShape 8">
            <a:extLst>
              <a:ext uri="{FF2B5EF4-FFF2-40B4-BE49-F238E27FC236}">
                <a16:creationId xmlns:a16="http://schemas.microsoft.com/office/drawing/2014/main" id="{A1BC954B-18BE-475F-8492-B64746F4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563" y="1927225"/>
            <a:ext cx="1238250" cy="400050"/>
          </a:xfrm>
          <a:prstGeom prst="rightArrow">
            <a:avLst>
              <a:gd name="adj1" fmla="val 50000"/>
              <a:gd name="adj2" fmla="val 77381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9641" name="AutoShape 9">
            <a:extLst>
              <a:ext uri="{FF2B5EF4-FFF2-40B4-BE49-F238E27FC236}">
                <a16:creationId xmlns:a16="http://schemas.microsoft.com/office/drawing/2014/main" id="{78EB9226-B7BD-430A-B451-2974A3403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900" y="3814763"/>
            <a:ext cx="701675" cy="400050"/>
          </a:xfrm>
          <a:prstGeom prst="rightArrow">
            <a:avLst>
              <a:gd name="adj1" fmla="val 50000"/>
              <a:gd name="adj2" fmla="val 43849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9642" name="AutoShape 10">
            <a:extLst>
              <a:ext uri="{FF2B5EF4-FFF2-40B4-BE49-F238E27FC236}">
                <a16:creationId xmlns:a16="http://schemas.microsoft.com/office/drawing/2014/main" id="{87163554-CBC2-4FE6-86B6-FBD07CD35AE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18250" y="4586288"/>
            <a:ext cx="700088" cy="588962"/>
          </a:xfrm>
          <a:prstGeom prst="rightArrow">
            <a:avLst>
              <a:gd name="adj1" fmla="val 50000"/>
              <a:gd name="adj2" fmla="val 29717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/>
      <p:bldP spid="696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F958D6B0-52C6-49F4-BE4F-189893E21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Amplificatore non invertente</a:t>
            </a:r>
            <a:endParaRPr lang="fr-FR" altLang="it-IT"/>
          </a:p>
        </p:txBody>
      </p:sp>
      <p:pic>
        <p:nvPicPr>
          <p:cNvPr id="70660" name="Picture 4">
            <a:extLst>
              <a:ext uri="{FF2B5EF4-FFF2-40B4-BE49-F238E27FC236}">
                <a16:creationId xmlns:a16="http://schemas.microsoft.com/office/drawing/2014/main" id="{62CFFDE4-74A8-4052-98AF-14E408616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1611313"/>
            <a:ext cx="5356225" cy="363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1" name="Text Box 5">
            <a:extLst>
              <a:ext uri="{FF2B5EF4-FFF2-40B4-BE49-F238E27FC236}">
                <a16:creationId xmlns:a16="http://schemas.microsoft.com/office/drawing/2014/main" id="{5850AEC6-CB18-4567-B0C5-92F69EAC7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9075" y="5651500"/>
            <a:ext cx="1658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/>
              <a:t>reazione</a:t>
            </a:r>
            <a:endParaRPr lang="fr-FR" altLang="it-IT" sz="2400"/>
          </a:p>
        </p:txBody>
      </p:sp>
      <p:sp>
        <p:nvSpPr>
          <p:cNvPr id="70662" name="Text Box 6">
            <a:extLst>
              <a:ext uri="{FF2B5EF4-FFF2-40B4-BE49-F238E27FC236}">
                <a16:creationId xmlns:a16="http://schemas.microsoft.com/office/drawing/2014/main" id="{15F43852-5505-4FE9-8EF8-F0E3C53C7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659438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solidFill>
                  <a:srgbClr val="FF0000"/>
                </a:solidFill>
              </a:rPr>
              <a:t>?</a:t>
            </a:r>
            <a:endParaRPr lang="fr-FR" altLang="it-IT" sz="2400">
              <a:solidFill>
                <a:srgbClr val="FF0000"/>
              </a:solidFill>
            </a:endParaRPr>
          </a:p>
        </p:txBody>
      </p:sp>
      <p:sp>
        <p:nvSpPr>
          <p:cNvPr id="70663" name="Text Box 7">
            <a:extLst>
              <a:ext uri="{FF2B5EF4-FFF2-40B4-BE49-F238E27FC236}">
                <a16:creationId xmlns:a16="http://schemas.microsoft.com/office/drawing/2014/main" id="{E7038A1E-2CB0-4778-94E1-8FAB28C3B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5649913"/>
            <a:ext cx="1665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/>
              <a:t>negativa</a:t>
            </a:r>
            <a:endParaRPr lang="fr-FR" altLang="it-IT" sz="2400"/>
          </a:p>
        </p:txBody>
      </p:sp>
      <p:sp>
        <p:nvSpPr>
          <p:cNvPr id="70665" name="Rectangle 9">
            <a:extLst>
              <a:ext uri="{FF2B5EF4-FFF2-40B4-BE49-F238E27FC236}">
                <a16:creationId xmlns:a16="http://schemas.microsoft.com/office/drawing/2014/main" id="{5113F0BB-81A0-4FF6-98F0-C7DC12399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0664" name="Object 8">
            <a:extLst>
              <a:ext uri="{FF2B5EF4-FFF2-40B4-BE49-F238E27FC236}">
                <a16:creationId xmlns:a16="http://schemas.microsoft.com/office/drawing/2014/main" id="{7F3861FC-7C18-46B1-BF7E-AE3FBDCE09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7063" y="4970463"/>
          <a:ext cx="235108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6" name="Equation" r:id="rId4" imgW="1016000" imgH="431800" progId="Equation.3">
                  <p:embed/>
                </p:oleObj>
              </mc:Choice>
              <mc:Fallback>
                <p:oleObj name="Equation" r:id="rId4" imgW="10160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4970463"/>
                        <a:ext cx="2351087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6" name="Rectangle 10">
            <a:extLst>
              <a:ext uri="{FF2B5EF4-FFF2-40B4-BE49-F238E27FC236}">
                <a16:creationId xmlns:a16="http://schemas.microsoft.com/office/drawing/2014/main" id="{8E06C3FE-B5CA-466D-BF2D-BA8BF86F3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6056313"/>
            <a:ext cx="1400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800">
                <a:latin typeface="Times New Roman" panose="02020603050405020304" pitchFamily="18" charset="0"/>
              </a:rPr>
              <a:t>  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 b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8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0667" name="Text Box 11">
            <a:extLst>
              <a:ext uri="{FF2B5EF4-FFF2-40B4-BE49-F238E27FC236}">
                <a16:creationId xmlns:a16="http://schemas.microsoft.com/office/drawing/2014/main" id="{F2C2D806-E31B-4EDB-8DCB-32C85ECB4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4141788"/>
            <a:ext cx="303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endParaRPr lang="fr-FR" altLang="it-IT" sz="2400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69" name="Rectangle 13">
            <a:extLst>
              <a:ext uri="{FF2B5EF4-FFF2-40B4-BE49-F238E27FC236}">
                <a16:creationId xmlns:a16="http://schemas.microsoft.com/office/drawing/2014/main" id="{CAF26497-1328-441F-A99C-1185B950F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0668" name="Object 12">
            <a:extLst>
              <a:ext uri="{FF2B5EF4-FFF2-40B4-BE49-F238E27FC236}">
                <a16:creationId xmlns:a16="http://schemas.microsoft.com/office/drawing/2014/main" id="{03769CDA-23CC-4BFD-A018-C415ECC15F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9350" y="5508625"/>
          <a:ext cx="4579938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7" name="Equation" r:id="rId6" imgW="1777229" imgH="431613" progId="Equation.3">
                  <p:embed/>
                </p:oleObj>
              </mc:Choice>
              <mc:Fallback>
                <p:oleObj name="Equation" r:id="rId6" imgW="1777229" imgH="431613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5508625"/>
                        <a:ext cx="4579938" cy="1122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7066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36002E-7 L 0.47848 0.08607 " pathEditMode="relative" ptsTypes="AA">
                                      <p:cBhvr>
                                        <p:cTn id="52" dur="20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55538 -0.03517 " pathEditMode="relative" ptsTypes="AA">
                                      <p:cBhvr>
                                        <p:cTn id="54" dur="20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30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30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/>
      <p:bldP spid="70661" grpId="1"/>
      <p:bldP spid="70662" grpId="0"/>
      <p:bldP spid="70662" grpId="1"/>
      <p:bldP spid="70663" grpId="0"/>
      <p:bldP spid="70663" grpId="1"/>
      <p:bldP spid="70666" grpId="0"/>
      <p:bldP spid="70666" grpId="1"/>
      <p:bldP spid="70666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EA39C309-E1B2-4F53-BEEB-52044A9F5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Amplificatore non invertente:</a:t>
            </a:r>
            <a:br>
              <a:rPr lang="it-IT" altLang="it-IT" sz="4000"/>
            </a:br>
            <a:r>
              <a:rPr lang="it-IT" altLang="it-IT" sz="4000"/>
              <a:t>resistenze d’ingresso e d’uscita</a:t>
            </a:r>
            <a:endParaRPr lang="fr-FR" altLang="it-IT" sz="4000"/>
          </a:p>
        </p:txBody>
      </p:sp>
      <p:grpSp>
        <p:nvGrpSpPr>
          <p:cNvPr id="71684" name="Group 4">
            <a:extLst>
              <a:ext uri="{FF2B5EF4-FFF2-40B4-BE49-F238E27FC236}">
                <a16:creationId xmlns:a16="http://schemas.microsoft.com/office/drawing/2014/main" id="{81AA5164-DA28-4DF4-BC8B-100512F49427}"/>
              </a:ext>
            </a:extLst>
          </p:cNvPr>
          <p:cNvGrpSpPr>
            <a:grpSpLocks/>
          </p:cNvGrpSpPr>
          <p:nvPr/>
        </p:nvGrpSpPr>
        <p:grpSpPr bwMode="auto">
          <a:xfrm>
            <a:off x="4195763" y="1524000"/>
            <a:ext cx="4133850" cy="3295650"/>
            <a:chOff x="2772" y="5292"/>
            <a:chExt cx="5652" cy="4384"/>
          </a:xfrm>
        </p:grpSpPr>
        <p:pic>
          <p:nvPicPr>
            <p:cNvPr id="71685" name="Picture 5">
              <a:extLst>
                <a:ext uri="{FF2B5EF4-FFF2-40B4-BE49-F238E27FC236}">
                  <a16:creationId xmlns:a16="http://schemas.microsoft.com/office/drawing/2014/main" id="{804F25CC-26F1-410E-A246-2E630827C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2" y="5353"/>
              <a:ext cx="5652" cy="4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686" name="Text Box 6">
              <a:extLst>
                <a:ext uri="{FF2B5EF4-FFF2-40B4-BE49-F238E27FC236}">
                  <a16:creationId xmlns:a16="http://schemas.microsoft.com/office/drawing/2014/main" id="{B3695CAE-2D04-4881-9404-B6256C1DE3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2" y="7278"/>
              <a:ext cx="564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i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687" name="Text Box 7">
              <a:extLst>
                <a:ext uri="{FF2B5EF4-FFF2-40B4-BE49-F238E27FC236}">
                  <a16:creationId xmlns:a16="http://schemas.microsoft.com/office/drawing/2014/main" id="{373ACFD5-75AD-479E-A8B3-CF89F6ECF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" y="7590"/>
              <a:ext cx="564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o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688" name="Text Box 8">
              <a:extLst>
                <a:ext uri="{FF2B5EF4-FFF2-40B4-BE49-F238E27FC236}">
                  <a16:creationId xmlns:a16="http://schemas.microsoft.com/office/drawing/2014/main" id="{E478AABB-A681-415D-B9DF-7CFA7A15F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4" y="6270"/>
              <a:ext cx="564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i="1" dirty="0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baseline="-25000" dirty="0">
                  <a:solidFill>
                    <a:srgbClr val="080808"/>
                  </a:solidFill>
                  <a:latin typeface="Arial" panose="020B0604020202020204" pitchFamily="34" charset="0"/>
                </a:rPr>
                <a:t>1</a:t>
              </a:r>
              <a:endParaRPr lang="fr-FR" altLang="it-IT" sz="2400" b="0" dirty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689" name="Text Box 9">
              <a:extLst>
                <a:ext uri="{FF2B5EF4-FFF2-40B4-BE49-F238E27FC236}">
                  <a16:creationId xmlns:a16="http://schemas.microsoft.com/office/drawing/2014/main" id="{BB0A8A8B-A2B7-457E-B929-5D15920F37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8" y="5292"/>
              <a:ext cx="564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i="1">
                  <a:solidFill>
                    <a:srgbClr val="080808"/>
                  </a:solidFill>
                  <a:latin typeface="Arial" panose="020B0604020202020204" pitchFamily="34" charset="0"/>
                </a:rPr>
                <a:t>R</a:t>
              </a:r>
              <a:r>
                <a:rPr lang="fr-FR" altLang="it-IT" sz="1200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2</a:t>
              </a:r>
              <a:endParaRPr lang="fr-FR" altLang="it-IT" sz="2400" b="0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1690" name="Rectangle 10">
            <a:extLst>
              <a:ext uri="{FF2B5EF4-FFF2-40B4-BE49-F238E27FC236}">
                <a16:creationId xmlns:a16="http://schemas.microsoft.com/office/drawing/2014/main" id="{F0C9645E-544A-460F-B537-199F86E22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1538911"/>
            <a:ext cx="357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–A</a:t>
            </a:r>
            <a:r>
              <a:rPr lang="it-IT" altLang="it-IT" sz="2400" b="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OL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A</a:t>
            </a:r>
            <a:r>
              <a:rPr lang="it-IT" altLang="it-IT" sz="2400" b="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OL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– v</a:t>
            </a:r>
            <a:r>
              <a:rPr lang="it-IT" altLang="it-IT" sz="2400" b="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r>
              <a:rPr lang="it-IT" altLang="it-IT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fr-FR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71702" name="Group 22">
            <a:extLst>
              <a:ext uri="{FF2B5EF4-FFF2-40B4-BE49-F238E27FC236}">
                <a16:creationId xmlns:a16="http://schemas.microsoft.com/office/drawing/2014/main" id="{B10315AE-D4C2-4320-95E8-7F050CC68FE2}"/>
              </a:ext>
            </a:extLst>
          </p:cNvPr>
          <p:cNvGrpSpPr>
            <a:grpSpLocks/>
          </p:cNvGrpSpPr>
          <p:nvPr/>
        </p:nvGrpSpPr>
        <p:grpSpPr bwMode="auto">
          <a:xfrm>
            <a:off x="6975475" y="3151188"/>
            <a:ext cx="257175" cy="112712"/>
            <a:chOff x="4394" y="2219"/>
            <a:chExt cx="162" cy="71"/>
          </a:xfrm>
        </p:grpSpPr>
        <p:sp>
          <p:nvSpPr>
            <p:cNvPr id="71691" name="Rectangle 11">
              <a:extLst>
                <a:ext uri="{FF2B5EF4-FFF2-40B4-BE49-F238E27FC236}">
                  <a16:creationId xmlns:a16="http://schemas.microsoft.com/office/drawing/2014/main" id="{3525CBD6-ED28-467F-8CAD-A0D5B84E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" y="2219"/>
              <a:ext cx="162" cy="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71693" name="Line 13">
              <a:extLst>
                <a:ext uri="{FF2B5EF4-FFF2-40B4-BE49-F238E27FC236}">
                  <a16:creationId xmlns:a16="http://schemas.microsoft.com/office/drawing/2014/main" id="{4448FE48-C1FC-41DC-82BC-10202BE63D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4" y="2257"/>
              <a:ext cx="162" cy="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71696" name="Rectangle 16">
            <a:extLst>
              <a:ext uri="{FF2B5EF4-FFF2-40B4-BE49-F238E27FC236}">
                <a16:creationId xmlns:a16="http://schemas.microsoft.com/office/drawing/2014/main" id="{7C2F6C14-8152-45CA-BCB2-E3CD259F8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1695" name="Object 15">
            <a:extLst>
              <a:ext uri="{FF2B5EF4-FFF2-40B4-BE49-F238E27FC236}">
                <a16:creationId xmlns:a16="http://schemas.microsoft.com/office/drawing/2014/main" id="{5BE74D40-4ED3-473F-892E-EFDF58B19E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063760"/>
              </p:ext>
            </p:extLst>
          </p:nvPr>
        </p:nvGraphicFramePr>
        <p:xfrm>
          <a:off x="400844" y="1972876"/>
          <a:ext cx="2192337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1" name="Equation" r:id="rId4" imgW="1016000" imgH="431800" progId="Equation.3">
                  <p:embed/>
                </p:oleObj>
              </mc:Choice>
              <mc:Fallback>
                <p:oleObj name="Equation" r:id="rId4" imgW="1016000" imgH="431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4" y="1972876"/>
                        <a:ext cx="2192337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7" name="AutoShape 17">
            <a:extLst>
              <a:ext uri="{FF2B5EF4-FFF2-40B4-BE49-F238E27FC236}">
                <a16:creationId xmlns:a16="http://schemas.microsoft.com/office/drawing/2014/main" id="{D0B6FF9D-890A-4616-A2C8-61F3952D9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8533" y="3795712"/>
            <a:ext cx="966787" cy="96361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71699" name="Rectangle 19">
            <a:extLst>
              <a:ext uri="{FF2B5EF4-FFF2-40B4-BE49-F238E27FC236}">
                <a16:creationId xmlns:a16="http://schemas.microsoft.com/office/drawing/2014/main" id="{63CB6B7F-BE24-4EE9-AC4C-F992A1704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4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1701" name="Rectangle 21">
            <a:extLst>
              <a:ext uri="{FF2B5EF4-FFF2-40B4-BE49-F238E27FC236}">
                <a16:creationId xmlns:a16="http://schemas.microsoft.com/office/drawing/2014/main" id="{637FE530-3A93-4D76-8848-97E577D73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1700" name="Object 20">
            <a:extLst>
              <a:ext uri="{FF2B5EF4-FFF2-40B4-BE49-F238E27FC236}">
                <a16:creationId xmlns:a16="http://schemas.microsoft.com/office/drawing/2014/main" id="{0EF48376-6AA5-43B0-890D-D42708B374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8613" y="3732213"/>
          <a:ext cx="15240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2" name="Equation" r:id="rId6" imgW="774364" imgH="457002" progId="Equation.3">
                  <p:embed/>
                </p:oleObj>
              </mc:Choice>
              <mc:Fallback>
                <p:oleObj name="Equation" r:id="rId6" imgW="774364" imgH="457002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613" y="3732213"/>
                        <a:ext cx="1524000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4" name="Rectangle 24">
            <a:extLst>
              <a:ext uri="{FF2B5EF4-FFF2-40B4-BE49-F238E27FC236}">
                <a16:creationId xmlns:a16="http://schemas.microsoft.com/office/drawing/2014/main" id="{C7D6A3D8-4DB6-4614-924A-6C11584F3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1703" name="Object 23">
            <a:extLst>
              <a:ext uri="{FF2B5EF4-FFF2-40B4-BE49-F238E27FC236}">
                <a16:creationId xmlns:a16="http://schemas.microsoft.com/office/drawing/2014/main" id="{62439F0C-15CB-4678-898A-5ACAAFDBAB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842796"/>
              </p:ext>
            </p:extLst>
          </p:nvPr>
        </p:nvGraphicFramePr>
        <p:xfrm>
          <a:off x="180975" y="4770438"/>
          <a:ext cx="8037513" cy="215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3" name="Equation" r:id="rId8" imgW="4368800" imgH="1168400" progId="Equation.3">
                  <p:embed/>
                </p:oleObj>
              </mc:Choice>
              <mc:Fallback>
                <p:oleObj name="Equation" r:id="rId8" imgW="4368800" imgH="11684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" y="4770438"/>
                        <a:ext cx="8037513" cy="2154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E23490FB-DB94-483F-9EAA-C86F53F89A04}"/>
                  </a:ext>
                </a:extLst>
              </p:cNvPr>
              <p:cNvSpPr txBox="1"/>
              <p:nvPr/>
            </p:nvSpPr>
            <p:spPr>
              <a:xfrm>
                <a:off x="437625" y="3016966"/>
                <a:ext cx="3666176" cy="6299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it-IT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it-IT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𝑶𝑳</m:t>
                              </m:r>
                            </m:sub>
                          </m:sSub>
                        </m:den>
                      </m:f>
                      <m:r>
                        <a:rPr lang="it-IT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𝑶𝑳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it-IT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it-IT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E23490FB-DB94-483F-9EAA-C86F53F89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25" y="3016966"/>
                <a:ext cx="3666176" cy="629981"/>
              </a:xfrm>
              <a:prstGeom prst="rect">
                <a:avLst/>
              </a:prstGeom>
              <a:blipFill>
                <a:blip r:embed="rId10"/>
                <a:stretch>
                  <a:fillRect l="-832" b="-9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40FC2A83-F88E-4149-BE2E-BF8DE935B3E4}"/>
                  </a:ext>
                </a:extLst>
              </p:cNvPr>
              <p:cNvSpPr txBox="1"/>
              <p:nvPr/>
            </p:nvSpPr>
            <p:spPr>
              <a:xfrm>
                <a:off x="4195693" y="2993267"/>
                <a:ext cx="3839769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groupChr>
                            <m:groupChrPr>
                              <m:chr m:val="⇒"/>
                              <m:pos m:val="top"/>
                              <m:ctrlPr>
                                <a:rPr lang="it-IT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/>
                          </m:groupChr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it-IT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d>
                        <m:d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it-IT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𝑶𝑳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it-IT" sz="20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</m:oMath>
                  </m:oMathPara>
                </a14:m>
                <a:endParaRPr lang="it-IT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40FC2A83-F88E-4149-BE2E-BF8DE935B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693" y="2993267"/>
                <a:ext cx="3839769" cy="69153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59519D75-9B1F-4C76-8441-E68B924D3936}"/>
                  </a:ext>
                </a:extLst>
              </p:cNvPr>
              <p:cNvSpPr txBox="1"/>
              <p:nvPr/>
            </p:nvSpPr>
            <p:spPr>
              <a:xfrm>
                <a:off x="399934" y="3833906"/>
                <a:ext cx="3323987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it-IT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𝑶𝑳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𝑶𝑳</m:t>
                                  </m:r>
                                </m:sub>
                              </m:sSub>
                              <m:r>
                                <a:rPr lang="it-IT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it-IT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59519D75-9B1F-4C76-8441-E68B924D3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34" y="3833906"/>
                <a:ext cx="3323987" cy="6915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8" dur="indefinite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2" dur="indefinite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5" dur="indefinite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-0.00121 -0.12268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0" grpId="0"/>
      <p:bldP spid="2" grpId="0"/>
      <p:bldP spid="2" grpId="1"/>
      <p:bldP spid="22" grpId="0"/>
      <p:bldP spid="22" grpId="1"/>
      <p:bldP spid="23" grpId="0"/>
      <p:bldP spid="2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2B36D4E-8145-470B-AE4F-32908C5A45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Buffer (separatore d’impedenza)</a:t>
            </a:r>
          </a:p>
        </p:txBody>
      </p:sp>
      <p:pic>
        <p:nvPicPr>
          <p:cNvPr id="72708" name="Picture 4">
            <a:extLst>
              <a:ext uri="{FF2B5EF4-FFF2-40B4-BE49-F238E27FC236}">
                <a16:creationId xmlns:a16="http://schemas.microsoft.com/office/drawing/2014/main" id="{4605E548-A6A6-42A4-AB6D-53C274B3D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2063750"/>
            <a:ext cx="3735388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09" name="Rectangle 5">
            <a:extLst>
              <a:ext uri="{FF2B5EF4-FFF2-40B4-BE49-F238E27FC236}">
                <a16:creationId xmlns:a16="http://schemas.microsoft.com/office/drawing/2014/main" id="{5478CE50-B1E0-4F3F-B647-B6EEA5F5D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263" y="2957513"/>
            <a:ext cx="2287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it-IT" altLang="it-IT" sz="32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3200" b="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 b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2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r>
              <a:rPr lang="it-IT" altLang="it-IT" sz="3200" b="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 b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2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3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2710" name="Text Box 6">
            <a:extLst>
              <a:ext uri="{FF2B5EF4-FFF2-40B4-BE49-F238E27FC236}">
                <a16:creationId xmlns:a16="http://schemas.microsoft.com/office/drawing/2014/main" id="{2B881EAD-5737-4F30-B95A-00042400C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25" y="4683125"/>
            <a:ext cx="62929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 dirty="0">
                <a:latin typeface="Times New Roman" panose="02020603050405020304" pitchFamily="18" charset="0"/>
              </a:rPr>
              <a:t>Caso particolare del non invertente con</a:t>
            </a:r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i="1" dirty="0">
                <a:latin typeface="Times New Roman" panose="02020603050405020304" pitchFamily="18" charset="0"/>
              </a:rPr>
              <a:t>R</a:t>
            </a:r>
            <a:r>
              <a:rPr lang="it-IT" altLang="it-IT" sz="2400" baseline="-25000" dirty="0">
                <a:latin typeface="Times New Roman" panose="02020603050405020304" pitchFamily="18" charset="0"/>
              </a:rPr>
              <a:t>2</a:t>
            </a:r>
            <a:r>
              <a:rPr lang="it-IT" altLang="it-IT" sz="2400" dirty="0">
                <a:latin typeface="Times New Roman" panose="02020603050405020304" pitchFamily="18" charset="0"/>
              </a:rPr>
              <a:t> = 0</a:t>
            </a:r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72711" name="Object 7">
            <a:extLst>
              <a:ext uri="{FF2B5EF4-FFF2-40B4-BE49-F238E27FC236}">
                <a16:creationId xmlns:a16="http://schemas.microsoft.com/office/drawing/2014/main" id="{2E4DDDDB-B49C-4308-99AE-F8E5F3CC8E01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50925" y="5348288"/>
          <a:ext cx="207645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5" name="Equation" r:id="rId4" imgW="774364" imgH="457002" progId="Equation.3">
                  <p:embed/>
                </p:oleObj>
              </mc:Choice>
              <mc:Fallback>
                <p:oleObj name="Equation" r:id="rId4" imgW="774364" imgH="45700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5348288"/>
                        <a:ext cx="2076450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4" name="Rectangle 10">
            <a:extLst>
              <a:ext uri="{FF2B5EF4-FFF2-40B4-BE49-F238E27FC236}">
                <a16:creationId xmlns:a16="http://schemas.microsoft.com/office/drawing/2014/main" id="{A88DFEBF-A5EF-4A85-BAB4-A36FB6792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2713" name="Object 9">
            <a:extLst>
              <a:ext uri="{FF2B5EF4-FFF2-40B4-BE49-F238E27FC236}">
                <a16:creationId xmlns:a16="http://schemas.microsoft.com/office/drawing/2014/main" id="{9AE6868B-9F6F-4C12-9933-DC9D216BC6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4800" y="5384800"/>
          <a:ext cx="1957388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6" name="Equation" r:id="rId6" imgW="749300" imgH="469900" progId="Equation.3">
                  <p:embed/>
                </p:oleObj>
              </mc:Choice>
              <mc:Fallback>
                <p:oleObj name="Equation" r:id="rId6" imgW="7493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5384800"/>
                        <a:ext cx="1957388" cy="121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5" name="WordArt 11">
            <a:extLst>
              <a:ext uri="{FF2B5EF4-FFF2-40B4-BE49-F238E27FC236}">
                <a16:creationId xmlns:a16="http://schemas.microsoft.com/office/drawing/2014/main" id="{392C9083-D1CB-44BC-B1BE-071BD78D0EB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85975" y="5389563"/>
            <a:ext cx="1409700" cy="1114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it-IT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>
                    <a:alpha val="39999"/>
                  </a:srgbClr>
                </a:solidFill>
                <a:latin typeface="Arial Black" panose="020B0A04020102020204" pitchFamily="34" charset="0"/>
              </a:rPr>
              <a:t>minima</a:t>
            </a:r>
          </a:p>
        </p:txBody>
      </p:sp>
      <p:sp>
        <p:nvSpPr>
          <p:cNvPr id="72716" name="WordArt 12">
            <a:extLst>
              <a:ext uri="{FF2B5EF4-FFF2-40B4-BE49-F238E27FC236}">
                <a16:creationId xmlns:a16="http://schemas.microsoft.com/office/drawing/2014/main" id="{8A2F64F4-F345-437D-A634-5A094AC6D44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361113" y="5330825"/>
            <a:ext cx="1733550" cy="1114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it-IT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>
                    <a:alpha val="39999"/>
                  </a:srgbClr>
                </a:solidFill>
                <a:latin typeface="Arial Black" panose="020B0A04020102020204" pitchFamily="34" charset="0"/>
              </a:rPr>
              <a:t>massima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/>
      <p:bldP spid="727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9C1228F-D603-46C4-9D50-6E999A36C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Amplificatore differenziale</a:t>
            </a:r>
          </a:p>
        </p:txBody>
      </p:sp>
      <p:grpSp>
        <p:nvGrpSpPr>
          <p:cNvPr id="74757" name="Group 5">
            <a:extLst>
              <a:ext uri="{FF2B5EF4-FFF2-40B4-BE49-F238E27FC236}">
                <a16:creationId xmlns:a16="http://schemas.microsoft.com/office/drawing/2014/main" id="{D7BF78F9-6529-4CE4-9173-1F978397D21A}"/>
              </a:ext>
            </a:extLst>
          </p:cNvPr>
          <p:cNvGrpSpPr>
            <a:grpSpLocks/>
          </p:cNvGrpSpPr>
          <p:nvPr/>
        </p:nvGrpSpPr>
        <p:grpSpPr bwMode="auto">
          <a:xfrm>
            <a:off x="1416050" y="1790700"/>
            <a:ext cx="5335588" cy="3833813"/>
            <a:chOff x="3615" y="3597"/>
            <a:chExt cx="4290" cy="3020"/>
          </a:xfrm>
        </p:grpSpPr>
        <p:pic>
          <p:nvPicPr>
            <p:cNvPr id="74758" name="Picture 6" descr="10">
              <a:extLst>
                <a:ext uri="{FF2B5EF4-FFF2-40B4-BE49-F238E27FC236}">
                  <a16:creationId xmlns:a16="http://schemas.microsoft.com/office/drawing/2014/main" id="{1305D709-6714-490C-8133-6D8A7BA2B9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5" y="3676"/>
              <a:ext cx="4290" cy="2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59" name="Rectangle 7">
              <a:extLst>
                <a:ext uri="{FF2B5EF4-FFF2-40B4-BE49-F238E27FC236}">
                  <a16:creationId xmlns:a16="http://schemas.microsoft.com/office/drawing/2014/main" id="{4C0F4BC4-02A9-45EF-B3E8-D0D3FBBA5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0" y="4200"/>
              <a:ext cx="360" cy="3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60" name="Rectangle 8">
              <a:extLst>
                <a:ext uri="{FF2B5EF4-FFF2-40B4-BE49-F238E27FC236}">
                  <a16:creationId xmlns:a16="http://schemas.microsoft.com/office/drawing/2014/main" id="{7C630B01-819F-4847-A15B-1E06DF1ED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5" y="5595"/>
              <a:ext cx="360" cy="3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61" name="Text Box 9">
              <a:extLst>
                <a:ext uri="{FF2B5EF4-FFF2-40B4-BE49-F238E27FC236}">
                  <a16:creationId xmlns:a16="http://schemas.microsoft.com/office/drawing/2014/main" id="{17AD909A-F3A0-454A-8BA5-F2236EDB13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" y="4197"/>
              <a:ext cx="555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8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it-IT" altLang="it-IT" sz="18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it-IT" altLang="it-IT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762" name="Text Box 10">
              <a:extLst>
                <a:ext uri="{FF2B5EF4-FFF2-40B4-BE49-F238E27FC236}">
                  <a16:creationId xmlns:a16="http://schemas.microsoft.com/office/drawing/2014/main" id="{DE534368-7F88-4F23-8AD9-4A78F9CB7D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" y="5007"/>
              <a:ext cx="555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8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it-IT" altLang="it-IT" sz="18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it-IT" altLang="it-IT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763" name="Rectangle 11">
              <a:extLst>
                <a:ext uri="{FF2B5EF4-FFF2-40B4-BE49-F238E27FC236}">
                  <a16:creationId xmlns:a16="http://schemas.microsoft.com/office/drawing/2014/main" id="{14B2A94B-AEB5-4165-A578-BC34A7A71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" y="3660"/>
              <a:ext cx="360" cy="3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64" name="Rectangle 12">
              <a:extLst>
                <a:ext uri="{FF2B5EF4-FFF2-40B4-BE49-F238E27FC236}">
                  <a16:creationId xmlns:a16="http://schemas.microsoft.com/office/drawing/2014/main" id="{9BE14564-15DF-424A-AEEA-467B9EFC0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5" y="5850"/>
              <a:ext cx="360" cy="3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65" name="Text Box 13">
              <a:extLst>
                <a:ext uri="{FF2B5EF4-FFF2-40B4-BE49-F238E27FC236}">
                  <a16:creationId xmlns:a16="http://schemas.microsoft.com/office/drawing/2014/main" id="{4A8EED80-5066-48D7-AE8B-0024C07B2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3" y="5772"/>
              <a:ext cx="555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8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it-IT" altLang="it-IT" sz="18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it-IT" altLang="it-IT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766" name="Text Box 14">
              <a:extLst>
                <a:ext uri="{FF2B5EF4-FFF2-40B4-BE49-F238E27FC236}">
                  <a16:creationId xmlns:a16="http://schemas.microsoft.com/office/drawing/2014/main" id="{182BA479-997B-444E-9390-DE492A47FF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3" y="3597"/>
              <a:ext cx="555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8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it-IT" altLang="it-IT" sz="18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it-IT" altLang="it-IT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4776" name="Group 24">
            <a:extLst>
              <a:ext uri="{FF2B5EF4-FFF2-40B4-BE49-F238E27FC236}">
                <a16:creationId xmlns:a16="http://schemas.microsoft.com/office/drawing/2014/main" id="{E72CE9D2-EF1C-4C70-91A9-1995FE58B87F}"/>
              </a:ext>
            </a:extLst>
          </p:cNvPr>
          <p:cNvGrpSpPr>
            <a:grpSpLocks/>
          </p:cNvGrpSpPr>
          <p:nvPr/>
        </p:nvGrpSpPr>
        <p:grpSpPr bwMode="auto">
          <a:xfrm>
            <a:off x="325438" y="1657350"/>
            <a:ext cx="3822700" cy="2701925"/>
            <a:chOff x="1575" y="12225"/>
            <a:chExt cx="4365" cy="2874"/>
          </a:xfrm>
        </p:grpSpPr>
        <p:grpSp>
          <p:nvGrpSpPr>
            <p:cNvPr id="74777" name="Group 25">
              <a:extLst>
                <a:ext uri="{FF2B5EF4-FFF2-40B4-BE49-F238E27FC236}">
                  <a16:creationId xmlns:a16="http://schemas.microsoft.com/office/drawing/2014/main" id="{A1CA9D0A-BE04-4A63-891E-B53BF4BFD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5" y="12225"/>
              <a:ext cx="4072" cy="2874"/>
              <a:chOff x="1575" y="12225"/>
              <a:chExt cx="4072" cy="2874"/>
            </a:xfrm>
          </p:grpSpPr>
          <p:pic>
            <p:nvPicPr>
              <p:cNvPr id="74778" name="Picture 26" descr="11">
                <a:extLst>
                  <a:ext uri="{FF2B5EF4-FFF2-40B4-BE49-F238E27FC236}">
                    <a16:creationId xmlns:a16="http://schemas.microsoft.com/office/drawing/2014/main" id="{3A05E14A-E3B6-4029-A97B-4D68B2D9F5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5" y="12225"/>
                <a:ext cx="4012" cy="2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779" name="Rectangle 27">
                <a:extLst>
                  <a:ext uri="{FF2B5EF4-FFF2-40B4-BE49-F238E27FC236}">
                    <a16:creationId xmlns:a16="http://schemas.microsoft.com/office/drawing/2014/main" id="{6296E60B-69CE-43CD-8C39-1CD1D3429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5" y="14265"/>
                <a:ext cx="285" cy="2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4780" name="Rectangle 28">
                <a:extLst>
                  <a:ext uri="{FF2B5EF4-FFF2-40B4-BE49-F238E27FC236}">
                    <a16:creationId xmlns:a16="http://schemas.microsoft.com/office/drawing/2014/main" id="{4BF9B2A1-58E4-499F-B984-22CE3AA4B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14280"/>
                <a:ext cx="285" cy="2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4781" name="Text Box 29">
                <a:extLst>
                  <a:ext uri="{FF2B5EF4-FFF2-40B4-BE49-F238E27FC236}">
                    <a16:creationId xmlns:a16="http://schemas.microsoft.com/office/drawing/2014/main" id="{269B96F7-1DBB-4601-93E7-B37CE9A4E2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70" y="14175"/>
                <a:ext cx="585" cy="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fr-FR" altLang="it-IT" sz="12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fr-FR" altLang="it-IT" sz="120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fr-FR" altLang="it-IT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82" name="Text Box 30">
                <a:extLst>
                  <a:ext uri="{FF2B5EF4-FFF2-40B4-BE49-F238E27FC236}">
                    <a16:creationId xmlns:a16="http://schemas.microsoft.com/office/drawing/2014/main" id="{E6745538-0F4F-4BAD-B949-257A50DAF6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00" y="14235"/>
                <a:ext cx="585" cy="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fr-FR" altLang="it-IT" sz="12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fr-FR" altLang="it-IT" sz="120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fr-FR" altLang="it-IT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83" name="Rectangle 31">
                <a:extLst>
                  <a:ext uri="{FF2B5EF4-FFF2-40B4-BE49-F238E27FC236}">
                    <a16:creationId xmlns:a16="http://schemas.microsoft.com/office/drawing/2014/main" id="{DF85CB9C-655D-4550-9D16-CDDF0B0B3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5" y="13110"/>
                <a:ext cx="270" cy="2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4784" name="Text Box 32">
                <a:extLst>
                  <a:ext uri="{FF2B5EF4-FFF2-40B4-BE49-F238E27FC236}">
                    <a16:creationId xmlns:a16="http://schemas.microsoft.com/office/drawing/2014/main" id="{1901CF48-A342-4571-90BF-B68F6FB8C2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5" y="12960"/>
                <a:ext cx="585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fr-FR" altLang="it-IT" sz="1200" i="1">
                    <a:solidFill>
                      <a:srgbClr val="000000"/>
                    </a:solidFill>
                    <a:latin typeface="Palatino Linotype" panose="02040502050505030304" pitchFamily="18" charset="0"/>
                  </a:rPr>
                  <a:t>v</a:t>
                </a:r>
                <a:r>
                  <a:rPr lang="fr-FR" altLang="it-IT" sz="120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fr-FR" altLang="it-IT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85" name="Rectangle 33">
                <a:extLst>
                  <a:ext uri="{FF2B5EF4-FFF2-40B4-BE49-F238E27FC236}">
                    <a16:creationId xmlns:a16="http://schemas.microsoft.com/office/drawing/2014/main" id="{60D89B8A-1A6F-4B19-A406-C861206CD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5" y="13455"/>
                <a:ext cx="375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74786" name="Text Box 34">
              <a:extLst>
                <a:ext uri="{FF2B5EF4-FFF2-40B4-BE49-F238E27FC236}">
                  <a16:creationId xmlns:a16="http://schemas.microsoft.com/office/drawing/2014/main" id="{72974850-9B74-4A6D-AD0A-C30C87DC5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0" y="13350"/>
              <a:ext cx="780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00000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2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r>
                <a:rPr lang="fr-FR" altLang="it-IT" sz="12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4787" name="Group 35">
            <a:extLst>
              <a:ext uri="{FF2B5EF4-FFF2-40B4-BE49-F238E27FC236}">
                <a16:creationId xmlns:a16="http://schemas.microsoft.com/office/drawing/2014/main" id="{9E3359BD-6A91-4CBB-B134-D7B4A9BA3525}"/>
              </a:ext>
            </a:extLst>
          </p:cNvPr>
          <p:cNvGrpSpPr>
            <a:grpSpLocks/>
          </p:cNvGrpSpPr>
          <p:nvPr/>
        </p:nvGrpSpPr>
        <p:grpSpPr bwMode="auto">
          <a:xfrm>
            <a:off x="4835525" y="1647825"/>
            <a:ext cx="3824288" cy="2682875"/>
            <a:chOff x="5940" y="12285"/>
            <a:chExt cx="4380" cy="2880"/>
          </a:xfrm>
        </p:grpSpPr>
        <p:pic>
          <p:nvPicPr>
            <p:cNvPr id="74788" name="Picture 36" descr="11">
              <a:extLst>
                <a:ext uri="{FF2B5EF4-FFF2-40B4-BE49-F238E27FC236}">
                  <a16:creationId xmlns:a16="http://schemas.microsoft.com/office/drawing/2014/main" id="{A500E9C5-C06E-4E16-9417-1659DE8B8D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0" y="12285"/>
              <a:ext cx="4057" cy="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89" name="Rectangle 37">
              <a:extLst>
                <a:ext uri="{FF2B5EF4-FFF2-40B4-BE49-F238E27FC236}">
                  <a16:creationId xmlns:a16="http://schemas.microsoft.com/office/drawing/2014/main" id="{FD86BD74-B0E4-4E75-BCBA-7F0213FC8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" y="13650"/>
              <a:ext cx="285" cy="2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90" name="Rectangle 38">
              <a:extLst>
                <a:ext uri="{FF2B5EF4-FFF2-40B4-BE49-F238E27FC236}">
                  <a16:creationId xmlns:a16="http://schemas.microsoft.com/office/drawing/2014/main" id="{BD413CDE-CC5E-41FC-BDE4-48628BDE8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0" y="14325"/>
              <a:ext cx="285" cy="2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91" name="Text Box 39">
              <a:extLst>
                <a:ext uri="{FF2B5EF4-FFF2-40B4-BE49-F238E27FC236}">
                  <a16:creationId xmlns:a16="http://schemas.microsoft.com/office/drawing/2014/main" id="{573373FD-364A-4FCD-A595-E0648968C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5" y="13605"/>
              <a:ext cx="585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2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792" name="Text Box 40">
              <a:extLst>
                <a:ext uri="{FF2B5EF4-FFF2-40B4-BE49-F238E27FC236}">
                  <a16:creationId xmlns:a16="http://schemas.microsoft.com/office/drawing/2014/main" id="{979E6A32-FBEE-4108-A695-14B516FB29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5" y="14265"/>
              <a:ext cx="585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2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793" name="Rectangle 41">
              <a:extLst>
                <a:ext uri="{FF2B5EF4-FFF2-40B4-BE49-F238E27FC236}">
                  <a16:creationId xmlns:a16="http://schemas.microsoft.com/office/drawing/2014/main" id="{DA60D7A4-3BBC-444E-BE7D-10757031F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0" y="13920"/>
              <a:ext cx="270" cy="2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94" name="Text Box 42">
              <a:extLst>
                <a:ext uri="{FF2B5EF4-FFF2-40B4-BE49-F238E27FC236}">
                  <a16:creationId xmlns:a16="http://schemas.microsoft.com/office/drawing/2014/main" id="{540C0304-0F9E-4126-BA7C-41C9CD9567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0" y="13785"/>
              <a:ext cx="585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00000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2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795" name="Rectangle 43">
              <a:extLst>
                <a:ext uri="{FF2B5EF4-FFF2-40B4-BE49-F238E27FC236}">
                  <a16:creationId xmlns:a16="http://schemas.microsoft.com/office/drawing/2014/main" id="{9CD1D83F-B151-4B40-ADB8-23BEB6DF7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0" y="13560"/>
              <a:ext cx="375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796" name="Text Box 44">
              <a:extLst>
                <a:ext uri="{FF2B5EF4-FFF2-40B4-BE49-F238E27FC236}">
                  <a16:creationId xmlns:a16="http://schemas.microsoft.com/office/drawing/2014/main" id="{0D96F694-501B-4C14-9437-BA731199E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40" y="13440"/>
              <a:ext cx="780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>
                  <a:solidFill>
                    <a:srgbClr val="000000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sz="12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r>
                <a:rPr lang="fr-FR" altLang="it-IT" sz="12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74798" name="Rectangle 46">
            <a:extLst>
              <a:ext uri="{FF2B5EF4-FFF2-40B4-BE49-F238E27FC236}">
                <a16:creationId xmlns:a16="http://schemas.microsoft.com/office/drawing/2014/main" id="{0EA50226-D628-434F-B09F-06CA4BC09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4797" name="Object 45">
            <a:extLst>
              <a:ext uri="{FF2B5EF4-FFF2-40B4-BE49-F238E27FC236}">
                <a16:creationId xmlns:a16="http://schemas.microsoft.com/office/drawing/2014/main" id="{4ADDB67B-9443-4618-9D2D-769CE81243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288" y="4433888"/>
          <a:ext cx="18827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9" name="Equation" r:id="rId6" imgW="850531" imgH="431613" progId="Equation.3">
                  <p:embed/>
                </p:oleObj>
              </mc:Choice>
              <mc:Fallback>
                <p:oleObj name="Equation" r:id="rId6" imgW="850531" imgH="431613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4433888"/>
                        <a:ext cx="188277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800" name="Rectangle 48">
            <a:extLst>
              <a:ext uri="{FF2B5EF4-FFF2-40B4-BE49-F238E27FC236}">
                <a16:creationId xmlns:a16="http://schemas.microsoft.com/office/drawing/2014/main" id="{0D228B09-9108-4D87-BA6F-092D8CF15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4799" name="Object 47">
            <a:extLst>
              <a:ext uri="{FF2B5EF4-FFF2-40B4-BE49-F238E27FC236}">
                <a16:creationId xmlns:a16="http://schemas.microsoft.com/office/drawing/2014/main" id="{4C0F3276-46C8-4308-AEA8-5C0229EB68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64013" y="4437063"/>
          <a:ext cx="4889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0" name="Equation" r:id="rId8" imgW="3022600" imgH="482600" progId="Equation.3">
                  <p:embed/>
                </p:oleObj>
              </mc:Choice>
              <mc:Fallback>
                <p:oleObj name="Equation" r:id="rId8" imgW="3022600" imgH="4826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4437063"/>
                        <a:ext cx="48895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802" name="Rectangle 50">
            <a:extLst>
              <a:ext uri="{FF2B5EF4-FFF2-40B4-BE49-F238E27FC236}">
                <a16:creationId xmlns:a16="http://schemas.microsoft.com/office/drawing/2014/main" id="{5E7E5638-3330-4620-8549-4C590698D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4801" name="Object 49">
            <a:extLst>
              <a:ext uri="{FF2B5EF4-FFF2-40B4-BE49-F238E27FC236}">
                <a16:creationId xmlns:a16="http://schemas.microsoft.com/office/drawing/2014/main" id="{9FFB3E79-65F0-41E8-9318-8644A93EC5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7763" y="5727700"/>
          <a:ext cx="367823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1" name="Equation" r:id="rId10" imgW="1765080" imgH="431640" progId="Equation.3">
                  <p:embed/>
                </p:oleObj>
              </mc:Choice>
              <mc:Fallback>
                <p:oleObj name="Equation" r:id="rId10" imgW="1765080" imgH="43164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5727700"/>
                        <a:ext cx="3678237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803" name="AutoShape 51">
            <a:extLst>
              <a:ext uri="{FF2B5EF4-FFF2-40B4-BE49-F238E27FC236}">
                <a16:creationId xmlns:a16="http://schemas.microsoft.com/office/drawing/2014/main" id="{E81EEF74-7F06-4E76-8B66-CC65A45201F2}"/>
              </a:ext>
            </a:extLst>
          </p:cNvPr>
          <p:cNvSpPr>
            <a:spLocks noChangeArrowheads="1"/>
          </p:cNvSpPr>
          <p:nvPr/>
        </p:nvSpPr>
        <p:spPr bwMode="auto">
          <a:xfrm rot="-3229696">
            <a:off x="2318544" y="5133182"/>
            <a:ext cx="476250" cy="830262"/>
          </a:xfrm>
          <a:prstGeom prst="downArrow">
            <a:avLst>
              <a:gd name="adj1" fmla="val 50000"/>
              <a:gd name="adj2" fmla="val 43583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4804" name="AutoShape 52">
            <a:extLst>
              <a:ext uri="{FF2B5EF4-FFF2-40B4-BE49-F238E27FC236}">
                <a16:creationId xmlns:a16="http://schemas.microsoft.com/office/drawing/2014/main" id="{E2073DF7-6E69-4EE4-AB9D-85C30558B1C8}"/>
              </a:ext>
            </a:extLst>
          </p:cNvPr>
          <p:cNvSpPr>
            <a:spLocks noChangeArrowheads="1"/>
          </p:cNvSpPr>
          <p:nvPr/>
        </p:nvSpPr>
        <p:spPr bwMode="auto">
          <a:xfrm rot="-18701144">
            <a:off x="3856832" y="5091906"/>
            <a:ext cx="476250" cy="830263"/>
          </a:xfrm>
          <a:prstGeom prst="downArrow">
            <a:avLst>
              <a:gd name="adj1" fmla="val 50000"/>
              <a:gd name="adj2" fmla="val 43583"/>
            </a:avLst>
          </a:prstGeom>
          <a:gradFill rotWithShape="1">
            <a:gsLst>
              <a:gs pos="0">
                <a:schemeClr val="accent1"/>
              </a:gs>
              <a:gs pos="100000">
                <a:srgbClr val="00CC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475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61 8.60713E-7 C -0.04965 0.03332 0.01146 0.0627 0.08837 0.06386 C 0.1493 0.06663 0.1993 0.05067 0.20035 0.03054 C 0.20035 0.01064 0.15139 -0.0081 0.08941 -0.00926 C 0.05833 -0.00926 0.03038 -0.00671 0.01041 8.60713E-7 C -0.01858 0.00925 -0.03559 0.02406 -0.03559 0.04142 C -0.03559 0.05067 -0.03056 0.05993 -0.02153 0.06802 C -0.0007 0.08538 0.04045 0.09718 0.08732 0.09856 C 0.14236 0.10134 0.18732 0.08653 0.18732 0.06941 C 0.18837 0.05067 0.1434 0.03471 0.08837 0.03193 C 0.06041 0.03193 0.03541 0.03471 0.01632 0.04003 C -0.00868 0.04928 -0.02465 0.06386 -0.02465 0.07867 C -0.02465 0.08653 -0.01962 0.09463 -0.01163 0.10273 C 0.00746 0.11731 0.0434 0.12934 0.08646 0.13049 C 0.13646 0.13188 0.17639 0.11869 0.17639 0.10273 C 0.17743 0.08653 0.13732 0.07196 0.08732 0.07057 C 0.06232 0.06941 0.03941 0.07196 0.02239 0.07728 C -0.0007 0.08538 -0.01354 0.09718 -0.01354 0.11198 C -0.01354 0.11869 -0.00955 0.12656 -0.00261 0.13327 C 0.01441 0.14669 0.04739 0.15733 0.08541 0.15849 C 0.13038 0.15849 0.16632 0.14785 0.16632 0.13327 C 0.16632 0.11869 0.13142 0.10527 0.08646 0.10389 C 0.06441 0.10389 0.0434 0.10666 0.02847 0.1106 C 0.00746 0.11731 -0.00469 0.12934 -0.00556 0.14137 C -0.00556 0.14785 -0.0007 0.15456 0.00538 0.15988 C 0.02031 0.1733 0.05035 0.18255 0.08437 0.18255 C 0.1243 0.18394 0.15746 0.17469 0.15746 0.16127 C 0.15833 0.14785 0.12535 0.13605 0.08541 0.13466 C 0.06545 0.13466 0.04635 0.13605 0.03333 0.14137 C 0.01441 0.14669 0.00347 0.15733 0.00347 0.16798 C 0.00347 0.17469 0.00642 0.18001 0.01232 0.18533 C 0.02639 0.19713 0.05243 0.20523 0.08333 0.20662 C 0.12031 0.20662 0.1493 0.19852 0.1493 0.18649 C 0.15035 0.17469 0.12135 0.16381 0.08437 0.16266 C 0.06632 0.16266 0.05035 0.16381 0.03837 0.16798 C 0.02135 0.1733 0.01146 0.18255 0.01146 0.1932 C 0.01146 0.19852 0.01441 0.20268 0.01944 0.208 C 0.03142 0.21865 0.05538 0.22513 0.08333 0.22651 C 0.11632 0.2279 0.14236 0.2198 0.14236 0.208 C 0.14236 0.19852 0.11736 0.18788 0.08437 0.18788 C 0.06736 0.18649 0.05243 0.18926 0.04132 0.19181 C 0.02639 0.19713 0.01736 0.20523 0.01736 0.21448 C 0.01736 0.2198 0.02031 0.22397 0.02535 0.2279 C 0.03646 0.23716 0.05833 0.24387 0.08246 0.24526 C 0.11232 0.24664 0.13646 0.23855 0.13646 0.22929 C 0.13646 0.21865 0.11232 0.21055 0.08333 0.20916 C 0.06944 0.20916 0.05538 0.21055 0.04531 0.21448 C 0.03142 0.21865 0.02344 0.22513 0.02344 0.23461 C 0.02344 0.23855 0.02639 0.24248 0.03038 0.24664 C 0.04045 0.25451 0.05937 0.26122 0.08246 0.26122 C 0.10833 0.26261 0.13038 0.2559 0.13038 0.24664 C 0.13038 0.23855 0.10937 0.23045 0.08246 0.23045 C 0.07031 0.22929 0.05746 0.23045 0.04844 0.23322 C 0.03646 0.23855 0.02934 0.24526 0.02934 0.25197 C 0.02934 0.2559 0.03142 0.25983 0.03541 0.26261 C 0.04444 0.27048 0.06146 0.2758 0.08246 0.27719 C 0.10642 0.27719 0.12535 0.27048 0.12535 0.26377 C 0.12535 0.2559 0.10642 0.2478 0.08246 0.2478 C 0.07031 0.2478 0.05937 0.24919 0.05243 0.25197 C 0.04045 0.25451 0.03437 0.26122 0.03437 0.26793 C 0.03437 0.27048 0.03646 0.27464 0.03941 0.27719 C 0.04739 0.28528 0.06337 0.28922 0.08142 0.29061 C 0.10347 0.29061 0.12031 0.28528 0.12031 0.27857 C 0.12031 0.27048 0.10347 0.26515 0.08246 0.26377 C 0.07135 0.26377 0.06146 0.26515 0.05434 0.26793 C 0.04444 0.27048 0.03837 0.2758 0.03837 0.28251 C 0.03837 0.28528 0.04045 0.28783 0.0434 0.29061 " pathEditMode="relative" rAng="0" ptsTypes="fffffffffffffffffffffffffffffffffffffffffffffffffffffffffffffffffff">
                                      <p:cBhvr>
                                        <p:cTn id="8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406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4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7475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8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4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8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decel="100000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4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4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707B2CA-0FA5-4DA2-8F05-824846F529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Sommatore invertente</a:t>
            </a:r>
            <a:endParaRPr lang="fr-FR" altLang="it-IT"/>
          </a:p>
        </p:txBody>
      </p:sp>
      <p:grpSp>
        <p:nvGrpSpPr>
          <p:cNvPr id="75782" name="Group 6">
            <a:extLst>
              <a:ext uri="{FF2B5EF4-FFF2-40B4-BE49-F238E27FC236}">
                <a16:creationId xmlns:a16="http://schemas.microsoft.com/office/drawing/2014/main" id="{533190B8-7359-4841-A0B2-1AF9EE1C35E5}"/>
              </a:ext>
            </a:extLst>
          </p:cNvPr>
          <p:cNvGrpSpPr>
            <a:grpSpLocks/>
          </p:cNvGrpSpPr>
          <p:nvPr/>
        </p:nvGrpSpPr>
        <p:grpSpPr bwMode="auto">
          <a:xfrm>
            <a:off x="1825625" y="1982788"/>
            <a:ext cx="5100638" cy="3224212"/>
            <a:chOff x="1150" y="1249"/>
            <a:chExt cx="3384" cy="2136"/>
          </a:xfrm>
        </p:grpSpPr>
        <p:pic>
          <p:nvPicPr>
            <p:cNvPr id="75780" name="Picture 4">
              <a:extLst>
                <a:ext uri="{FF2B5EF4-FFF2-40B4-BE49-F238E27FC236}">
                  <a16:creationId xmlns:a16="http://schemas.microsoft.com/office/drawing/2014/main" id="{1268B7F3-C951-49BF-B2F0-BB5D9A473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" y="1249"/>
              <a:ext cx="3384" cy="2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5781" name="Rectangle 5">
              <a:extLst>
                <a:ext uri="{FF2B5EF4-FFF2-40B4-BE49-F238E27FC236}">
                  <a16:creationId xmlns:a16="http://schemas.microsoft.com/office/drawing/2014/main" id="{0CA28F4F-FD63-4DF3-A14D-F942FA92A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" y="1285"/>
              <a:ext cx="56" cy="105"/>
            </a:xfrm>
            <a:prstGeom prst="rect">
              <a:avLst/>
            </a:prstGeom>
            <a:solidFill>
              <a:srgbClr val="FFFF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75783" name="Rectangle 7">
            <a:extLst>
              <a:ext uri="{FF2B5EF4-FFF2-40B4-BE49-F238E27FC236}">
                <a16:creationId xmlns:a16="http://schemas.microsoft.com/office/drawing/2014/main" id="{8B2D3521-5EE5-4492-8A53-647C971F5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0" y="1968500"/>
            <a:ext cx="14525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 b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-R i</a:t>
            </a:r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5785" name="Rectangle 9">
            <a:extLst>
              <a:ext uri="{FF2B5EF4-FFF2-40B4-BE49-F238E27FC236}">
                <a16:creationId xmlns:a16="http://schemas.microsoft.com/office/drawing/2014/main" id="{17DEE63B-4686-4631-A1D1-80BA6BFFB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5784" name="Object 8">
            <a:extLst>
              <a:ext uri="{FF2B5EF4-FFF2-40B4-BE49-F238E27FC236}">
                <a16:creationId xmlns:a16="http://schemas.microsoft.com/office/drawing/2014/main" id="{5951223F-A9DC-4E69-8FE9-9D07BBF0FB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3006725"/>
          <a:ext cx="360045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6" name="Equation" r:id="rId4" imgW="1459866" imgH="431613" progId="Equation.3">
                  <p:embed/>
                </p:oleObj>
              </mc:Choice>
              <mc:Fallback>
                <p:oleObj name="Equation" r:id="rId4" imgW="1459866" imgH="43161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006725"/>
                        <a:ext cx="3600450" cy="1069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7" name="Rectangle 11">
            <a:extLst>
              <a:ext uri="{FF2B5EF4-FFF2-40B4-BE49-F238E27FC236}">
                <a16:creationId xmlns:a16="http://schemas.microsoft.com/office/drawing/2014/main" id="{D49A5FBF-FF5A-46E2-B238-18726B8CE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5786" name="Object 10">
            <a:extLst>
              <a:ext uri="{FF2B5EF4-FFF2-40B4-BE49-F238E27FC236}">
                <a16:creationId xmlns:a16="http://schemas.microsoft.com/office/drawing/2014/main" id="{6BE52811-C132-4116-8710-ABBB7FFFF4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41938" y="4159250"/>
          <a:ext cx="359092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7" name="Equation" r:id="rId6" imgW="1892300" imgH="482600" progId="Equation.3">
                  <p:embed/>
                </p:oleObj>
              </mc:Choice>
              <mc:Fallback>
                <p:oleObj name="Equation" r:id="rId6" imgW="1892300" imgH="482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1938" y="4159250"/>
                        <a:ext cx="3590925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8" name="Rectangle 12">
            <a:extLst>
              <a:ext uri="{FF2B5EF4-FFF2-40B4-BE49-F238E27FC236}">
                <a16:creationId xmlns:a16="http://schemas.microsoft.com/office/drawing/2014/main" id="{BAB21E6F-23E7-4E64-9A53-CABB6E17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825" y="5773738"/>
            <a:ext cx="339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per R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= … =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5789" name="AutoShape 13">
            <a:extLst>
              <a:ext uri="{FF2B5EF4-FFF2-40B4-BE49-F238E27FC236}">
                <a16:creationId xmlns:a16="http://schemas.microsoft.com/office/drawing/2014/main" id="{B126CB18-508D-4D99-B995-B97D0EAD9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9888" y="5802313"/>
            <a:ext cx="1238250" cy="514350"/>
          </a:xfrm>
          <a:prstGeom prst="rightArrow">
            <a:avLst>
              <a:gd name="adj1" fmla="val 50000"/>
              <a:gd name="adj2" fmla="val 60185"/>
            </a:avLst>
          </a:prstGeom>
          <a:gradFill rotWithShape="1">
            <a:gsLst>
              <a:gs pos="0">
                <a:schemeClr val="accent1"/>
              </a:gs>
              <a:gs pos="100000">
                <a:srgbClr val="00FF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5791" name="Rectangle 15">
            <a:extLst>
              <a:ext uri="{FF2B5EF4-FFF2-40B4-BE49-F238E27FC236}">
                <a16:creationId xmlns:a16="http://schemas.microsoft.com/office/drawing/2014/main" id="{6AC44FE4-78C2-4957-8A88-CA9D392A4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5790" name="Object 14">
            <a:extLst>
              <a:ext uri="{FF2B5EF4-FFF2-40B4-BE49-F238E27FC236}">
                <a16:creationId xmlns:a16="http://schemas.microsoft.com/office/drawing/2014/main" id="{58B485EA-44D3-4AC9-82A4-B48D431DA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5800" y="5532438"/>
          <a:ext cx="16986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8" name="Equation" r:id="rId8" imgW="787400" imgH="457200" progId="Equation.3">
                  <p:embed/>
                </p:oleObj>
              </mc:Choice>
              <mc:Fallback>
                <p:oleObj name="Equation" r:id="rId8" imgW="787400" imgH="457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00" y="5532438"/>
                        <a:ext cx="169862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40074E-6 L -0.15659 -4.40074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3" grpId="0"/>
      <p:bldP spid="757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D31F9E5-18BD-46C1-949B-48390AC14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Convertitore </a:t>
            </a:r>
            <a:r>
              <a:rPr lang="it-IT" altLang="it-IT" i="1"/>
              <a:t>I-V</a:t>
            </a:r>
            <a:endParaRPr lang="fr-FR" altLang="it-IT"/>
          </a:p>
        </p:txBody>
      </p:sp>
      <p:graphicFrame>
        <p:nvGraphicFramePr>
          <p:cNvPr id="76804" name="Object 4">
            <a:extLst>
              <a:ext uri="{FF2B5EF4-FFF2-40B4-BE49-F238E27FC236}">
                <a16:creationId xmlns:a16="http://schemas.microsoft.com/office/drawing/2014/main" id="{73975BDF-8105-4F5C-BED7-F476BB7598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7513" y="1751013"/>
          <a:ext cx="5951537" cy="406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1" name="Image bitmap" r:id="rId3" imgW="5951736" imgH="4069433" progId="Paint.Picture">
                  <p:embed/>
                </p:oleObj>
              </mc:Choice>
              <mc:Fallback>
                <p:oleObj name="Image bitmap" r:id="rId3" imgW="5951736" imgH="4069433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1751013"/>
                        <a:ext cx="5951537" cy="4068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6" name="Freeform 6">
            <a:extLst>
              <a:ext uri="{FF2B5EF4-FFF2-40B4-BE49-F238E27FC236}">
                <a16:creationId xmlns:a16="http://schemas.microsoft.com/office/drawing/2014/main" id="{A04A9D9E-CC33-4E79-AB21-5D4425E976AD}"/>
              </a:ext>
            </a:extLst>
          </p:cNvPr>
          <p:cNvSpPr>
            <a:spLocks/>
          </p:cNvSpPr>
          <p:nvPr/>
        </p:nvSpPr>
        <p:spPr bwMode="auto">
          <a:xfrm>
            <a:off x="3641725" y="3490913"/>
            <a:ext cx="530225" cy="279400"/>
          </a:xfrm>
          <a:custGeom>
            <a:avLst/>
            <a:gdLst>
              <a:gd name="T0" fmla="*/ 0 w 334"/>
              <a:gd name="T1" fmla="*/ 176 h 176"/>
              <a:gd name="T2" fmla="*/ 162 w 334"/>
              <a:gd name="T3" fmla="*/ 0 h 176"/>
              <a:gd name="T4" fmla="*/ 334 w 334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4" h="176">
                <a:moveTo>
                  <a:pt x="0" y="176"/>
                </a:moveTo>
                <a:lnTo>
                  <a:pt x="162" y="0"/>
                </a:lnTo>
                <a:lnTo>
                  <a:pt x="334" y="0"/>
                </a:ln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6807" name="Text Box 7">
            <a:extLst>
              <a:ext uri="{FF2B5EF4-FFF2-40B4-BE49-F238E27FC236}">
                <a16:creationId xmlns:a16="http://schemas.microsoft.com/office/drawing/2014/main" id="{8416C36B-7281-4C78-A1A1-F89410526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900" y="3733800"/>
            <a:ext cx="922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FF0000"/>
                </a:solidFill>
                <a:latin typeface="Times New Roman" panose="02020603050405020304" pitchFamily="18" charset="0"/>
              </a:rPr>
              <a:t>= 0</a:t>
            </a:r>
            <a:endParaRPr lang="fr-FR" altLang="it-IT" sz="24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8" name="Freeform 8">
            <a:extLst>
              <a:ext uri="{FF2B5EF4-FFF2-40B4-BE49-F238E27FC236}">
                <a16:creationId xmlns:a16="http://schemas.microsoft.com/office/drawing/2014/main" id="{8041654A-15CB-4D29-834D-99A708309151}"/>
              </a:ext>
            </a:extLst>
          </p:cNvPr>
          <p:cNvSpPr>
            <a:spLocks/>
          </p:cNvSpPr>
          <p:nvPr/>
        </p:nvSpPr>
        <p:spPr bwMode="auto">
          <a:xfrm flipH="1">
            <a:off x="6230938" y="3736975"/>
            <a:ext cx="530225" cy="279400"/>
          </a:xfrm>
          <a:custGeom>
            <a:avLst/>
            <a:gdLst>
              <a:gd name="T0" fmla="*/ 0 w 334"/>
              <a:gd name="T1" fmla="*/ 176 h 176"/>
              <a:gd name="T2" fmla="*/ 162 w 334"/>
              <a:gd name="T3" fmla="*/ 0 h 176"/>
              <a:gd name="T4" fmla="*/ 334 w 334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4" h="176">
                <a:moveTo>
                  <a:pt x="0" y="176"/>
                </a:moveTo>
                <a:lnTo>
                  <a:pt x="162" y="0"/>
                </a:lnTo>
                <a:lnTo>
                  <a:pt x="334" y="0"/>
                </a:ln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6809" name="Text Box 9">
            <a:extLst>
              <a:ext uri="{FF2B5EF4-FFF2-40B4-BE49-F238E27FC236}">
                <a16:creationId xmlns:a16="http://schemas.microsoft.com/office/drawing/2014/main" id="{5A0DA889-878E-4544-95E1-2EF222956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5238" y="4017963"/>
            <a:ext cx="966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= 0</a:t>
            </a:r>
            <a:endParaRPr lang="fr-FR" altLang="it-IT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10" name="Rectangle 10">
            <a:extLst>
              <a:ext uri="{FF2B5EF4-FFF2-40B4-BE49-F238E27FC236}">
                <a16:creationId xmlns:a16="http://schemas.microsoft.com/office/drawing/2014/main" id="{40127BBB-70AD-4AE0-BEB6-791FA70C3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5111750"/>
            <a:ext cx="1866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28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80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2800" i="1">
                <a:solidFill>
                  <a:srgbClr val="000000"/>
                </a:solidFill>
                <a:latin typeface="Times New Roman" panose="02020603050405020304" pitchFamily="18" charset="0"/>
              </a:rPr>
              <a:t>-R</a:t>
            </a:r>
            <a:r>
              <a:rPr lang="it-IT" altLang="it-IT" sz="28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8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6811" name="Rectangle 11">
            <a:extLst>
              <a:ext uri="{FF2B5EF4-FFF2-40B4-BE49-F238E27FC236}">
                <a16:creationId xmlns:a16="http://schemas.microsoft.com/office/drawing/2014/main" id="{807D515F-3502-4757-96B2-C204C880A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1857375"/>
            <a:ext cx="2095500" cy="3371850"/>
          </a:xfrm>
          <a:prstGeom prst="rect">
            <a:avLst/>
          </a:prstGeom>
          <a:noFill/>
          <a:ln w="22225" algn="ctr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4BCF86C8-215A-4292-8AC2-302879C98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439" y="4487863"/>
            <a:ext cx="17732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>
                <a:solidFill>
                  <a:srgbClr val="FF0000"/>
                </a:solidFill>
                <a:latin typeface="Times New Roman" panose="02020603050405020304" pitchFamily="18" charset="0"/>
              </a:rPr>
              <a:t>corrente sul carico</a:t>
            </a:r>
          </a:p>
          <a:p>
            <a:r>
              <a:rPr lang="it-IT" altLang="it-IT" i="1" dirty="0">
                <a:solidFill>
                  <a:srgbClr val="FF0000"/>
                </a:solidFill>
                <a:latin typeface="Times New Roman" panose="02020603050405020304" pitchFamily="18" charset="0"/>
              </a:rPr>
              <a:t>nulla</a:t>
            </a:r>
            <a:endParaRPr lang="fr-FR" altLang="it-IT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3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7" grpId="0"/>
      <p:bldP spid="76807" grpId="1"/>
      <p:bldP spid="76809" grpId="0"/>
      <p:bldP spid="76809" grpId="1"/>
      <p:bldP spid="768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2F77A429-54B4-4C4B-B237-D540EBEF20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Integratore</a:t>
            </a:r>
            <a:endParaRPr lang="fr-FR" altLang="it-IT"/>
          </a:p>
        </p:txBody>
      </p:sp>
      <p:sp>
        <p:nvSpPr>
          <p:cNvPr id="77836" name="Rectangle 12">
            <a:extLst>
              <a:ext uri="{FF2B5EF4-FFF2-40B4-BE49-F238E27FC236}">
                <a16:creationId xmlns:a16="http://schemas.microsoft.com/office/drawing/2014/main" id="{2CDE3B65-6258-4453-98A4-67DDE098A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7835" name="Object 11">
            <a:extLst>
              <a:ext uri="{FF2B5EF4-FFF2-40B4-BE49-F238E27FC236}">
                <a16:creationId xmlns:a16="http://schemas.microsoft.com/office/drawing/2014/main" id="{06565708-109E-4390-84E5-85094FD33C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288" y="4922838"/>
          <a:ext cx="2011362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9" name="Equation" r:id="rId3" imgW="926698" imgH="393529" progId="Equation.3">
                  <p:embed/>
                </p:oleObj>
              </mc:Choice>
              <mc:Fallback>
                <p:oleObj name="Equation" r:id="rId3" imgW="926698" imgH="393529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8" y="4922838"/>
                        <a:ext cx="2011362" cy="858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8" name="Rectangle 14">
            <a:extLst>
              <a:ext uri="{FF2B5EF4-FFF2-40B4-BE49-F238E27FC236}">
                <a16:creationId xmlns:a16="http://schemas.microsoft.com/office/drawing/2014/main" id="{5C85A919-26E5-417F-8070-4892D1F5A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7837" name="Object 13">
            <a:extLst>
              <a:ext uri="{FF2B5EF4-FFF2-40B4-BE49-F238E27FC236}">
                <a16:creationId xmlns:a16="http://schemas.microsoft.com/office/drawing/2014/main" id="{CE674E32-D021-43E0-BA00-4F4AE08BC9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675" y="5830888"/>
          <a:ext cx="94932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0" name="Equation" r:id="rId5" imgW="418918" imgH="393529" progId="Equation.3">
                  <p:embed/>
                </p:oleObj>
              </mc:Choice>
              <mc:Fallback>
                <p:oleObj name="Equation" r:id="rId5" imgW="418918" imgH="39352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5830888"/>
                        <a:ext cx="949325" cy="89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0" name="Rectangle 16">
            <a:extLst>
              <a:ext uri="{FF2B5EF4-FFF2-40B4-BE49-F238E27FC236}">
                <a16:creationId xmlns:a16="http://schemas.microsoft.com/office/drawing/2014/main" id="{CA9670E2-088F-49E9-AC07-7F3107508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7839" name="Object 15">
            <a:extLst>
              <a:ext uri="{FF2B5EF4-FFF2-40B4-BE49-F238E27FC236}">
                <a16:creationId xmlns:a16="http://schemas.microsoft.com/office/drawing/2014/main" id="{3D4C1031-0993-4289-B9AB-7BFEF59865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75" y="5308600"/>
          <a:ext cx="274637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1" name="Equation" r:id="rId7" imgW="1117115" imgH="393529" progId="Equation.3">
                  <p:embed/>
                </p:oleObj>
              </mc:Choice>
              <mc:Fallback>
                <p:oleObj name="Equation" r:id="rId7" imgW="1117115" imgH="393529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5" y="5308600"/>
                        <a:ext cx="2746375" cy="97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7844" name="Group 20">
            <a:extLst>
              <a:ext uri="{FF2B5EF4-FFF2-40B4-BE49-F238E27FC236}">
                <a16:creationId xmlns:a16="http://schemas.microsoft.com/office/drawing/2014/main" id="{D0517851-8F66-47F9-953B-025D87F86063}"/>
              </a:ext>
            </a:extLst>
          </p:cNvPr>
          <p:cNvGrpSpPr>
            <a:grpSpLocks/>
          </p:cNvGrpSpPr>
          <p:nvPr/>
        </p:nvGrpSpPr>
        <p:grpSpPr bwMode="auto">
          <a:xfrm>
            <a:off x="612775" y="1857375"/>
            <a:ext cx="3146425" cy="2095500"/>
            <a:chOff x="382" y="1385"/>
            <a:chExt cx="1982" cy="1320"/>
          </a:xfrm>
        </p:grpSpPr>
        <p:grpSp>
          <p:nvGrpSpPr>
            <p:cNvPr id="77831" name="Group 7">
              <a:extLst>
                <a:ext uri="{FF2B5EF4-FFF2-40B4-BE49-F238E27FC236}">
                  <a16:creationId xmlns:a16="http://schemas.microsoft.com/office/drawing/2014/main" id="{E221C2DC-63CC-4E5C-99F3-07274C14D2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" y="1385"/>
              <a:ext cx="1982" cy="1320"/>
              <a:chOff x="5964" y="8772"/>
              <a:chExt cx="3744" cy="2428"/>
            </a:xfrm>
          </p:grpSpPr>
          <p:pic>
            <p:nvPicPr>
              <p:cNvPr id="77832" name="Picture 8">
                <a:extLst>
                  <a:ext uri="{FF2B5EF4-FFF2-40B4-BE49-F238E27FC236}">
                    <a16:creationId xmlns:a16="http://schemas.microsoft.com/office/drawing/2014/main" id="{344EDE4A-83D8-440A-828E-215699EB39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4" y="8772"/>
                <a:ext cx="3744" cy="2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833" name="Text Box 9">
                <a:extLst>
                  <a:ext uri="{FF2B5EF4-FFF2-40B4-BE49-F238E27FC236}">
                    <a16:creationId xmlns:a16="http://schemas.microsoft.com/office/drawing/2014/main" id="{62D44A94-9F5D-41BE-888C-85193174C8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60" y="9588"/>
                <a:ext cx="1176" cy="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fr-FR" altLang="it-IT" sz="1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fr-FR" altLang="it-IT" sz="14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fr-FR" altLang="it-IT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= 0</a:t>
                </a:r>
                <a:endParaRPr lang="fr-FR" altLang="it-IT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834" name="Line 10">
                <a:extLst>
                  <a:ext uri="{FF2B5EF4-FFF2-40B4-BE49-F238E27FC236}">
                    <a16:creationId xmlns:a16="http://schemas.microsoft.com/office/drawing/2014/main" id="{CB180BB8-92BB-4CF0-AD3D-6B5AE26F77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4" y="9708"/>
                <a:ext cx="0" cy="4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77843" name="Text Box 19">
              <a:extLst>
                <a:ext uri="{FF2B5EF4-FFF2-40B4-BE49-F238E27FC236}">
                  <a16:creationId xmlns:a16="http://schemas.microsoft.com/office/drawing/2014/main" id="{D5CBCCD5-897A-4272-8D1D-F8BCE0C58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" y="1906"/>
              <a:ext cx="1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24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fr-FR" altLang="it-IT" sz="2400" i="1" baseline="-250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7842" name="Group 18">
            <a:extLst>
              <a:ext uri="{FF2B5EF4-FFF2-40B4-BE49-F238E27FC236}">
                <a16:creationId xmlns:a16="http://schemas.microsoft.com/office/drawing/2014/main" id="{9053035F-0619-4A5D-B2B0-7A26A34C3BDA}"/>
              </a:ext>
            </a:extLst>
          </p:cNvPr>
          <p:cNvGrpSpPr>
            <a:grpSpLocks/>
          </p:cNvGrpSpPr>
          <p:nvPr/>
        </p:nvGrpSpPr>
        <p:grpSpPr bwMode="auto">
          <a:xfrm>
            <a:off x="606425" y="1841500"/>
            <a:ext cx="3144838" cy="2447925"/>
            <a:chOff x="387" y="1380"/>
            <a:chExt cx="1981" cy="1542"/>
          </a:xfrm>
        </p:grpSpPr>
        <p:grpSp>
          <p:nvGrpSpPr>
            <p:cNvPr id="77828" name="Group 4">
              <a:extLst>
                <a:ext uri="{FF2B5EF4-FFF2-40B4-BE49-F238E27FC236}">
                  <a16:creationId xmlns:a16="http://schemas.microsoft.com/office/drawing/2014/main" id="{CEFE36ED-C375-42EF-B536-95E6C4F8E9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" y="1380"/>
              <a:ext cx="1981" cy="1542"/>
              <a:chOff x="1668" y="8460"/>
              <a:chExt cx="3798" cy="2700"/>
            </a:xfrm>
          </p:grpSpPr>
          <p:pic>
            <p:nvPicPr>
              <p:cNvPr id="77829" name="Picture 5">
                <a:extLst>
                  <a:ext uri="{FF2B5EF4-FFF2-40B4-BE49-F238E27FC236}">
                    <a16:creationId xmlns:a16="http://schemas.microsoft.com/office/drawing/2014/main" id="{D1589B8A-FD9F-4FD1-B4FE-C240505E75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8" y="8460"/>
                <a:ext cx="3798" cy="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830" name="Oval 6">
                <a:extLst>
                  <a:ext uri="{FF2B5EF4-FFF2-40B4-BE49-F238E27FC236}">
                    <a16:creationId xmlns:a16="http://schemas.microsoft.com/office/drawing/2014/main" id="{0BD07924-161D-48EF-9036-81363A21E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9708"/>
                <a:ext cx="480" cy="32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77841" name="Text Box 17">
              <a:extLst>
                <a:ext uri="{FF2B5EF4-FFF2-40B4-BE49-F238E27FC236}">
                  <a16:creationId xmlns:a16="http://schemas.microsoft.com/office/drawing/2014/main" id="{85E967C1-71C4-43E6-B818-E1F482040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" y="1823"/>
              <a:ext cx="1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24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fr-FR" altLang="it-IT" sz="2400" i="1" baseline="-250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5.73808E-7 L 0.49219 -5.73808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48950364-33F6-4462-BACB-AFAE62726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Derivatore</a:t>
            </a:r>
            <a:endParaRPr lang="fr-FR" altLang="it-IT"/>
          </a:p>
        </p:txBody>
      </p:sp>
      <p:grpSp>
        <p:nvGrpSpPr>
          <p:cNvPr id="78862" name="Group 14">
            <a:extLst>
              <a:ext uri="{FF2B5EF4-FFF2-40B4-BE49-F238E27FC236}">
                <a16:creationId xmlns:a16="http://schemas.microsoft.com/office/drawing/2014/main" id="{197D5BE4-6F26-4B50-9EFD-751AEB8E5DE4}"/>
              </a:ext>
            </a:extLst>
          </p:cNvPr>
          <p:cNvGrpSpPr>
            <a:grpSpLocks/>
          </p:cNvGrpSpPr>
          <p:nvPr/>
        </p:nvGrpSpPr>
        <p:grpSpPr bwMode="auto">
          <a:xfrm>
            <a:off x="892175" y="2301875"/>
            <a:ext cx="3570288" cy="1905000"/>
            <a:chOff x="2919" y="1388"/>
            <a:chExt cx="2249" cy="1200"/>
          </a:xfrm>
        </p:grpSpPr>
        <p:pic>
          <p:nvPicPr>
            <p:cNvPr id="78858" name="Picture 10">
              <a:extLst>
                <a:ext uri="{FF2B5EF4-FFF2-40B4-BE49-F238E27FC236}">
                  <a16:creationId xmlns:a16="http://schemas.microsoft.com/office/drawing/2014/main" id="{41516689-1B08-4DEE-88AA-505A11B8CA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" y="1388"/>
              <a:ext cx="2249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9" name="Text Box 11">
              <a:extLst>
                <a:ext uri="{FF2B5EF4-FFF2-40B4-BE49-F238E27FC236}">
                  <a16:creationId xmlns:a16="http://schemas.microsoft.com/office/drawing/2014/main" id="{DB7DFF2C-D86C-4F64-A678-C21619DB3A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6" y="1892"/>
              <a:ext cx="24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60" name="Text Box 12">
              <a:extLst>
                <a:ext uri="{FF2B5EF4-FFF2-40B4-BE49-F238E27FC236}">
                  <a16:creationId xmlns:a16="http://schemas.microsoft.com/office/drawing/2014/main" id="{F8919976-799C-47D6-A2E2-F9CB60DC6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0" y="1797"/>
              <a:ext cx="62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r>
                <a:rPr lang="fr-FR" altLang="it-IT" sz="14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r>
                <a:rPr lang="fr-FR" altLang="it-IT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 = 0</a:t>
              </a:r>
              <a:endParaRPr lang="fr-FR" altLang="it-IT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61" name="Line 13">
              <a:extLst>
                <a:ext uri="{FF2B5EF4-FFF2-40B4-BE49-F238E27FC236}">
                  <a16:creationId xmlns:a16="http://schemas.microsoft.com/office/drawing/2014/main" id="{313F635B-7D8B-4E10-AFA9-3163EE289B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7" y="1863"/>
              <a:ext cx="0" cy="2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8856" name="Group 8">
            <a:extLst>
              <a:ext uri="{FF2B5EF4-FFF2-40B4-BE49-F238E27FC236}">
                <a16:creationId xmlns:a16="http://schemas.microsoft.com/office/drawing/2014/main" id="{A6CC14E1-E21B-421B-B110-E90D669CC3B8}"/>
              </a:ext>
            </a:extLst>
          </p:cNvPr>
          <p:cNvGrpSpPr>
            <a:grpSpLocks/>
          </p:cNvGrpSpPr>
          <p:nvPr/>
        </p:nvGrpSpPr>
        <p:grpSpPr bwMode="auto">
          <a:xfrm>
            <a:off x="544513" y="2171700"/>
            <a:ext cx="4086225" cy="2289175"/>
            <a:chOff x="343" y="1368"/>
            <a:chExt cx="2574" cy="1442"/>
          </a:xfrm>
        </p:grpSpPr>
        <p:pic>
          <p:nvPicPr>
            <p:cNvPr id="78853" name="Picture 5">
              <a:extLst>
                <a:ext uri="{FF2B5EF4-FFF2-40B4-BE49-F238E27FC236}">
                  <a16:creationId xmlns:a16="http://schemas.microsoft.com/office/drawing/2014/main" id="{5AF66954-D74C-4F28-84A1-1CF759DCB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" y="1368"/>
              <a:ext cx="2574" cy="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4" name="Oval 6">
              <a:extLst>
                <a:ext uri="{FF2B5EF4-FFF2-40B4-BE49-F238E27FC236}">
                  <a16:creationId xmlns:a16="http://schemas.microsoft.com/office/drawing/2014/main" id="{8A1CBB1F-5581-4A42-8633-6827B64ED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" y="2322"/>
              <a:ext cx="43" cy="1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altLang="it-IT" sz="2400">
                <a:latin typeface="Times New Roman" panose="02020603050405020304" pitchFamily="18" charset="0"/>
              </a:endParaRPr>
            </a:p>
          </p:txBody>
        </p:sp>
        <p:sp>
          <p:nvSpPr>
            <p:cNvPr id="78855" name="Text Box 7">
              <a:extLst>
                <a:ext uri="{FF2B5EF4-FFF2-40B4-BE49-F238E27FC236}">
                  <a16:creationId xmlns:a16="http://schemas.microsoft.com/office/drawing/2014/main" id="{DF4EE4A7-0EFF-4EEE-B12B-45744E59D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" y="2242"/>
              <a:ext cx="282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2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fr-FR" altLang="it-IT" sz="1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78863" name="Rectangle 15">
            <a:extLst>
              <a:ext uri="{FF2B5EF4-FFF2-40B4-BE49-F238E27FC236}">
                <a16:creationId xmlns:a16="http://schemas.microsoft.com/office/drawing/2014/main" id="{0FE4B00E-02DD-454F-B950-1CC74B1CB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3" y="4787900"/>
            <a:ext cx="225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 b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2800" b="0" i="1">
                <a:solidFill>
                  <a:srgbClr val="000000"/>
                </a:solidFill>
                <a:latin typeface="Times New Roman" panose="02020603050405020304" pitchFamily="18" charset="0"/>
              </a:rPr>
              <a:t>-R i</a:t>
            </a:r>
            <a:r>
              <a:rPr lang="it-IT" altLang="it-IT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8865" name="Rectangle 17">
            <a:extLst>
              <a:ext uri="{FF2B5EF4-FFF2-40B4-BE49-F238E27FC236}">
                <a16:creationId xmlns:a16="http://schemas.microsoft.com/office/drawing/2014/main" id="{51612444-ED7B-40D1-849A-212856145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8864" name="Object 16">
            <a:extLst>
              <a:ext uri="{FF2B5EF4-FFF2-40B4-BE49-F238E27FC236}">
                <a16:creationId xmlns:a16="http://schemas.microsoft.com/office/drawing/2014/main" id="{14F5F546-8D26-43B6-918C-2334B92123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4563" y="5535613"/>
          <a:ext cx="14398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4" name="Equation" r:id="rId5" imgW="647419" imgH="393529" progId="Equation.3">
                  <p:embed/>
                </p:oleObj>
              </mc:Choice>
              <mc:Fallback>
                <p:oleObj name="Equation" r:id="rId5" imgW="647419" imgH="39352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5535613"/>
                        <a:ext cx="1439862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7" name="Rectangle 19">
            <a:extLst>
              <a:ext uri="{FF2B5EF4-FFF2-40B4-BE49-F238E27FC236}">
                <a16:creationId xmlns:a16="http://schemas.microsoft.com/office/drawing/2014/main" id="{D3734FBE-3E90-4121-9AA9-B4C6275E6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78866" name="Object 18">
            <a:extLst>
              <a:ext uri="{FF2B5EF4-FFF2-40B4-BE49-F238E27FC236}">
                <a16:creationId xmlns:a16="http://schemas.microsoft.com/office/drawing/2014/main" id="{0E0AD946-9506-48EF-A1FC-A9560593ED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71950" y="5145088"/>
          <a:ext cx="230505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5" name="Equation" r:id="rId7" imgW="926698" imgH="393529" progId="Equation.3">
                  <p:embed/>
                </p:oleObj>
              </mc:Choice>
              <mc:Fallback>
                <p:oleObj name="Equation" r:id="rId7" imgW="926698" imgH="39352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1950" y="5145088"/>
                        <a:ext cx="2305050" cy="98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5437E-6 L 0.48055 2.55437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D5641D3A-4BBE-4367-A905-E0A1E50FA8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OPAMP reali</a:t>
            </a:r>
            <a:endParaRPr lang="fr-FR" altLang="it-IT"/>
          </a:p>
        </p:txBody>
      </p:sp>
      <p:pic>
        <p:nvPicPr>
          <p:cNvPr id="80900" name="Picture 4">
            <a:extLst>
              <a:ext uri="{FF2B5EF4-FFF2-40B4-BE49-F238E27FC236}">
                <a16:creationId xmlns:a16="http://schemas.microsoft.com/office/drawing/2014/main" id="{0B57CFB2-EDF2-417D-94A5-52ECC972F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1646238"/>
            <a:ext cx="8647112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5">
            <a:extLst>
              <a:ext uri="{FF2B5EF4-FFF2-40B4-BE49-F238E27FC236}">
                <a16:creationId xmlns:a16="http://schemas.microsoft.com/office/drawing/2014/main" id="{1CB302DF-8FF0-421B-95EA-58F570B5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4533900"/>
            <a:ext cx="3078163" cy="207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2" name="Picture 6">
            <a:extLst>
              <a:ext uri="{FF2B5EF4-FFF2-40B4-BE49-F238E27FC236}">
                <a16:creationId xmlns:a16="http://schemas.microsoft.com/office/drawing/2014/main" id="{51C4B669-96FE-4668-877B-ACD762754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4240213"/>
            <a:ext cx="3371850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3" name="Text Box 7">
            <a:extLst>
              <a:ext uri="{FF2B5EF4-FFF2-40B4-BE49-F238E27FC236}">
                <a16:creationId xmlns:a16="http://schemas.microsoft.com/office/drawing/2014/main" id="{70B026B8-93E1-4A81-9DA5-DDEE7E4B5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50" y="4224338"/>
            <a:ext cx="2176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/>
              <a:t>tensione di offset</a:t>
            </a:r>
            <a:endParaRPr lang="fr-FR" altLang="it-IT" i="1" dirty="0"/>
          </a:p>
        </p:txBody>
      </p:sp>
      <p:sp>
        <p:nvSpPr>
          <p:cNvPr id="80904" name="Text Box 8">
            <a:extLst>
              <a:ext uri="{FF2B5EF4-FFF2-40B4-BE49-F238E27FC236}">
                <a16:creationId xmlns:a16="http://schemas.microsoft.com/office/drawing/2014/main" id="{7292E960-D62E-4DD1-B1B7-35E4C657F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3606800"/>
            <a:ext cx="1362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dirty="0"/>
              <a:t>se </a:t>
            </a:r>
            <a:r>
              <a:rPr lang="it-IT" altLang="it-IT" i="1" dirty="0"/>
              <a:t>v</a:t>
            </a:r>
            <a:r>
              <a:rPr lang="it-IT" altLang="it-IT" i="1" baseline="-25000" dirty="0"/>
              <a:t>i</a:t>
            </a:r>
            <a:r>
              <a:rPr lang="it-IT" altLang="it-IT" i="1" dirty="0"/>
              <a:t> </a:t>
            </a:r>
            <a:r>
              <a:rPr lang="it-IT" altLang="it-IT" dirty="0"/>
              <a:t>= 0…</a:t>
            </a:r>
            <a:endParaRPr lang="fr-FR" altLang="it-IT" dirty="0"/>
          </a:p>
        </p:txBody>
      </p:sp>
      <p:sp>
        <p:nvSpPr>
          <p:cNvPr id="80905" name="AutoShape 9">
            <a:extLst>
              <a:ext uri="{FF2B5EF4-FFF2-40B4-BE49-F238E27FC236}">
                <a16:creationId xmlns:a16="http://schemas.microsoft.com/office/drawing/2014/main" id="{6A936AF3-84A7-45CF-8051-569AC382D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3725863"/>
            <a:ext cx="665162" cy="150812"/>
          </a:xfrm>
          <a:prstGeom prst="rightArrow">
            <a:avLst>
              <a:gd name="adj1" fmla="val 50000"/>
              <a:gd name="adj2" fmla="val 110263"/>
            </a:avLst>
          </a:prstGeom>
          <a:gradFill rotWithShape="1">
            <a:gsLst>
              <a:gs pos="0">
                <a:schemeClr val="accent1"/>
              </a:gs>
              <a:gs pos="100000">
                <a:srgbClr val="00FF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0906" name="Text Box 10">
            <a:extLst>
              <a:ext uri="{FF2B5EF4-FFF2-40B4-BE49-F238E27FC236}">
                <a16:creationId xmlns:a16="http://schemas.microsoft.com/office/drawing/2014/main" id="{1000D0CF-4B26-498E-B3E3-3DF653E5A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0" y="3594100"/>
            <a:ext cx="871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i="1"/>
              <a:t>v</a:t>
            </a:r>
            <a:r>
              <a:rPr lang="it-IT" altLang="it-IT" i="1" baseline="-25000"/>
              <a:t>o</a:t>
            </a:r>
            <a:r>
              <a:rPr lang="it-IT" altLang="it-IT" i="1"/>
              <a:t> </a:t>
            </a:r>
            <a:r>
              <a:rPr lang="it-IT" altLang="it-IT"/>
              <a:t>≠ 0</a:t>
            </a:r>
            <a:endParaRPr lang="fr-FR" alt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B8499AB-5B00-4FF2-92F4-9E85CEC4AA43}"/>
              </a:ext>
            </a:extLst>
          </p:cNvPr>
          <p:cNvSpPr txBox="1"/>
          <p:nvPr/>
        </p:nvSpPr>
        <p:spPr>
          <a:xfrm>
            <a:off x="5826593" y="3709411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già in saturazione!</a:t>
            </a:r>
          </a:p>
          <a:p>
            <a:endParaRPr lang="it-IT" dirty="0"/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84C02039-6D86-4D0F-A5A3-40A74733F1B1}"/>
              </a:ext>
            </a:extLst>
          </p:cNvPr>
          <p:cNvCxnSpPr/>
          <p:nvPr/>
        </p:nvCxnSpPr>
        <p:spPr bwMode="auto">
          <a:xfrm>
            <a:off x="7259782" y="4392613"/>
            <a:ext cx="0" cy="117871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0D3B5D67-9A6B-43DD-9739-A94ECA05F339}"/>
              </a:ext>
            </a:extLst>
          </p:cNvPr>
          <p:cNvCxnSpPr/>
          <p:nvPr/>
        </p:nvCxnSpPr>
        <p:spPr bwMode="auto">
          <a:xfrm>
            <a:off x="6866754" y="4400635"/>
            <a:ext cx="0" cy="117871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E3844C88-00C1-42E5-919D-1EA2B70E577C}"/>
              </a:ext>
            </a:extLst>
          </p:cNvPr>
          <p:cNvCxnSpPr/>
          <p:nvPr/>
        </p:nvCxnSpPr>
        <p:spPr bwMode="auto">
          <a:xfrm>
            <a:off x="6473726" y="4408657"/>
            <a:ext cx="0" cy="117871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6D4DB587-8686-4D8B-AA3F-27363ED840CB}"/>
              </a:ext>
            </a:extLst>
          </p:cNvPr>
          <p:cNvCxnSpPr/>
          <p:nvPr/>
        </p:nvCxnSpPr>
        <p:spPr bwMode="auto">
          <a:xfrm>
            <a:off x="6112782" y="4400637"/>
            <a:ext cx="0" cy="117871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8CD49BBD-9097-4816-B2B0-55D0F421857D}"/>
              </a:ext>
            </a:extLst>
          </p:cNvPr>
          <p:cNvCxnSpPr/>
          <p:nvPr/>
        </p:nvCxnSpPr>
        <p:spPr bwMode="auto">
          <a:xfrm>
            <a:off x="5735796" y="4392617"/>
            <a:ext cx="0" cy="117871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1ADA1AA5-D5CA-48E2-AB70-F75137FD8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024" y="3429000"/>
            <a:ext cx="3160713" cy="323780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C237315-498A-4CBC-BA54-F1A2E8FB15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4912" y="1727200"/>
            <a:ext cx="3171825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3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3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B080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" grpId="0"/>
      <p:bldP spid="80903" grpId="1"/>
      <p:bldP spid="80903" grpId="2"/>
      <p:bldP spid="80904" grpId="0"/>
      <p:bldP spid="80904" grpId="1"/>
      <p:bldP spid="80905" grpId="0" animBg="1"/>
      <p:bldP spid="80906" grpId="0"/>
      <p:bldP spid="80906" grpId="1"/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5385DB17-F30B-4EFD-AC09-93D7AF85C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OPAMP reali</a:t>
            </a:r>
            <a:endParaRPr lang="fr-FR" altLang="it-IT" dirty="0"/>
          </a:p>
        </p:txBody>
      </p:sp>
      <p:pic>
        <p:nvPicPr>
          <p:cNvPr id="81924" name="Picture 4">
            <a:extLst>
              <a:ext uri="{FF2B5EF4-FFF2-40B4-BE49-F238E27FC236}">
                <a16:creationId xmlns:a16="http://schemas.microsoft.com/office/drawing/2014/main" id="{8663D666-F085-4CEE-8684-93F375B7F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965325"/>
            <a:ext cx="3598863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7" name="Rectangle 7">
            <a:extLst>
              <a:ext uri="{FF2B5EF4-FFF2-40B4-BE49-F238E27FC236}">
                <a16:creationId xmlns:a16="http://schemas.microsoft.com/office/drawing/2014/main" id="{A7E7D497-6C49-4A8B-BE17-CF5BE8016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81926" name="Object 6">
            <a:extLst>
              <a:ext uri="{FF2B5EF4-FFF2-40B4-BE49-F238E27FC236}">
                <a16:creationId xmlns:a16="http://schemas.microsoft.com/office/drawing/2014/main" id="{ADE79BF5-1699-4E6C-AA8C-9ECC65327D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8088" y="2471738"/>
          <a:ext cx="282733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8" name="Equation" r:id="rId4" imgW="1028700" imgH="419100" progId="Equation.3">
                  <p:embed/>
                </p:oleObj>
              </mc:Choice>
              <mc:Fallback>
                <p:oleObj name="Equation" r:id="rId4" imgW="10287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88" y="2471738"/>
                        <a:ext cx="2827337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8" name="Text Box 8">
            <a:extLst>
              <a:ext uri="{FF2B5EF4-FFF2-40B4-BE49-F238E27FC236}">
                <a16:creationId xmlns:a16="http://schemas.microsoft.com/office/drawing/2014/main" id="{05DF16C5-04B0-4126-A667-37E9A5913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513" y="4271963"/>
            <a:ext cx="9890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500 nA</a:t>
            </a:r>
            <a:endParaRPr lang="fr-FR" altLang="it-IT"/>
          </a:p>
        </p:txBody>
      </p:sp>
      <p:sp>
        <p:nvSpPr>
          <p:cNvPr id="81930" name="Rectangle 10">
            <a:extLst>
              <a:ext uri="{FF2B5EF4-FFF2-40B4-BE49-F238E27FC236}">
                <a16:creationId xmlns:a16="http://schemas.microsoft.com/office/drawing/2014/main" id="{F82318F5-82C3-4D5D-A3ED-1C007B3AD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1931" name="Text Box 11">
            <a:extLst>
              <a:ext uri="{FF2B5EF4-FFF2-40B4-BE49-F238E27FC236}">
                <a16:creationId xmlns:a16="http://schemas.microsoft.com/office/drawing/2014/main" id="{25512F43-994E-4BE5-9322-A30F15B71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750" y="4276725"/>
            <a:ext cx="842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50 pA</a:t>
            </a:r>
            <a:endParaRPr lang="fr-FR" altLang="it-IT"/>
          </a:p>
        </p:txBody>
      </p:sp>
      <p:sp>
        <p:nvSpPr>
          <p:cNvPr id="81932" name="AutoShape 12">
            <a:extLst>
              <a:ext uri="{FF2B5EF4-FFF2-40B4-BE49-F238E27FC236}">
                <a16:creationId xmlns:a16="http://schemas.microsoft.com/office/drawing/2014/main" id="{6C8D5777-13FD-4BA4-97CA-D8C7C1D0B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4488" y="4692650"/>
            <a:ext cx="392112" cy="703263"/>
          </a:xfrm>
          <a:prstGeom prst="downArrow">
            <a:avLst>
              <a:gd name="adj1" fmla="val 50000"/>
              <a:gd name="adj2" fmla="val 44838"/>
            </a:avLst>
          </a:prstGeom>
          <a:gradFill rotWithShape="1">
            <a:gsLst>
              <a:gs pos="0">
                <a:schemeClr val="accent1"/>
              </a:gs>
              <a:gs pos="100000">
                <a:srgbClr val="00FF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1933" name="AutoShape 13">
            <a:extLst>
              <a:ext uri="{FF2B5EF4-FFF2-40B4-BE49-F238E27FC236}">
                <a16:creationId xmlns:a16="http://schemas.microsoft.com/office/drawing/2014/main" id="{13E00DA4-03F0-4AD4-9E60-2E518473B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25" y="4725988"/>
            <a:ext cx="392113" cy="703262"/>
          </a:xfrm>
          <a:prstGeom prst="downArrow">
            <a:avLst>
              <a:gd name="adj1" fmla="val 50000"/>
              <a:gd name="adj2" fmla="val 44838"/>
            </a:avLst>
          </a:prstGeom>
          <a:gradFill rotWithShape="1">
            <a:gsLst>
              <a:gs pos="0">
                <a:schemeClr val="accent1"/>
              </a:gs>
              <a:gs pos="100000">
                <a:srgbClr val="00FF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1934" name="Text Box 14">
            <a:extLst>
              <a:ext uri="{FF2B5EF4-FFF2-40B4-BE49-F238E27FC236}">
                <a16:creationId xmlns:a16="http://schemas.microsoft.com/office/drawing/2014/main" id="{66EFE992-E47D-4CD4-B057-EA42D00B7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55372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BJT</a:t>
            </a:r>
            <a:endParaRPr lang="fr-FR" altLang="it-IT"/>
          </a:p>
        </p:txBody>
      </p:sp>
      <p:sp>
        <p:nvSpPr>
          <p:cNvPr id="81935" name="Text Box 15">
            <a:extLst>
              <a:ext uri="{FF2B5EF4-FFF2-40B4-BE49-F238E27FC236}">
                <a16:creationId xmlns:a16="http://schemas.microsoft.com/office/drawing/2014/main" id="{B423F053-97AA-42FC-9CBE-CB842CA83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700" y="5548313"/>
            <a:ext cx="5921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FET</a:t>
            </a:r>
            <a:endParaRPr lang="fr-FR" altLang="it-IT"/>
          </a:p>
        </p:txBody>
      </p:sp>
      <p:grpSp>
        <p:nvGrpSpPr>
          <p:cNvPr id="81936" name="Group 16">
            <a:extLst>
              <a:ext uri="{FF2B5EF4-FFF2-40B4-BE49-F238E27FC236}">
                <a16:creationId xmlns:a16="http://schemas.microsoft.com/office/drawing/2014/main" id="{35115E06-D319-4015-9779-AB9BB8A363E7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721519" y="2769394"/>
            <a:ext cx="214313" cy="638175"/>
            <a:chOff x="4176" y="4464"/>
            <a:chExt cx="552" cy="1152"/>
          </a:xfrm>
        </p:grpSpPr>
        <p:grpSp>
          <p:nvGrpSpPr>
            <p:cNvPr id="81937" name="Group 17">
              <a:extLst>
                <a:ext uri="{FF2B5EF4-FFF2-40B4-BE49-F238E27FC236}">
                  <a16:creationId xmlns:a16="http://schemas.microsoft.com/office/drawing/2014/main" id="{74D11D8F-1600-433D-9A26-4089C23D2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464"/>
              <a:ext cx="552" cy="384"/>
              <a:chOff x="4176" y="4464"/>
              <a:chExt cx="552" cy="384"/>
            </a:xfrm>
          </p:grpSpPr>
          <p:sp>
            <p:nvSpPr>
              <p:cNvPr id="81938" name="Line 18">
                <a:extLst>
                  <a:ext uri="{FF2B5EF4-FFF2-40B4-BE49-F238E27FC236}">
                    <a16:creationId xmlns:a16="http://schemas.microsoft.com/office/drawing/2014/main" id="{4583744D-8262-425C-9630-545872A33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39" name="Line 19">
                <a:extLst>
                  <a:ext uri="{FF2B5EF4-FFF2-40B4-BE49-F238E27FC236}">
                    <a16:creationId xmlns:a16="http://schemas.microsoft.com/office/drawing/2014/main" id="{BA6D3C23-7C97-4028-A376-F6BED2AAB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40" name="Line 20">
                <a:extLst>
                  <a:ext uri="{FF2B5EF4-FFF2-40B4-BE49-F238E27FC236}">
                    <a16:creationId xmlns:a16="http://schemas.microsoft.com/office/drawing/2014/main" id="{B4F4C524-E0CB-46FA-ACE4-F53451560D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41" name="Line 21">
                <a:extLst>
                  <a:ext uri="{FF2B5EF4-FFF2-40B4-BE49-F238E27FC236}">
                    <a16:creationId xmlns:a16="http://schemas.microsoft.com/office/drawing/2014/main" id="{B8D3CFC9-6FE9-4E0A-84CE-02DB5355D4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1942" name="Group 22">
              <a:extLst>
                <a:ext uri="{FF2B5EF4-FFF2-40B4-BE49-F238E27FC236}">
                  <a16:creationId xmlns:a16="http://schemas.microsoft.com/office/drawing/2014/main" id="{F7E02193-6256-4E68-92BD-B4E3F3EF36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848"/>
              <a:ext cx="552" cy="384"/>
              <a:chOff x="4176" y="4464"/>
              <a:chExt cx="552" cy="384"/>
            </a:xfrm>
          </p:grpSpPr>
          <p:sp>
            <p:nvSpPr>
              <p:cNvPr id="81943" name="Line 23">
                <a:extLst>
                  <a:ext uri="{FF2B5EF4-FFF2-40B4-BE49-F238E27FC236}">
                    <a16:creationId xmlns:a16="http://schemas.microsoft.com/office/drawing/2014/main" id="{BDA2C7DE-0A71-4369-8D9A-A5868E1809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44" name="Line 24">
                <a:extLst>
                  <a:ext uri="{FF2B5EF4-FFF2-40B4-BE49-F238E27FC236}">
                    <a16:creationId xmlns:a16="http://schemas.microsoft.com/office/drawing/2014/main" id="{F50BAF06-1A13-4882-9D2D-66661F47C4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45" name="Line 25">
                <a:extLst>
                  <a:ext uri="{FF2B5EF4-FFF2-40B4-BE49-F238E27FC236}">
                    <a16:creationId xmlns:a16="http://schemas.microsoft.com/office/drawing/2014/main" id="{67712B30-6421-41DE-838E-F9A8A6A35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46" name="Line 26">
                <a:extLst>
                  <a:ext uri="{FF2B5EF4-FFF2-40B4-BE49-F238E27FC236}">
                    <a16:creationId xmlns:a16="http://schemas.microsoft.com/office/drawing/2014/main" id="{1A40F3A3-85D1-49CD-8B33-4E61C59FB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1947" name="Group 27">
              <a:extLst>
                <a:ext uri="{FF2B5EF4-FFF2-40B4-BE49-F238E27FC236}">
                  <a16:creationId xmlns:a16="http://schemas.microsoft.com/office/drawing/2014/main" id="{2F3CFB1D-8675-4C6A-87F1-4B45752A9C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5232"/>
              <a:ext cx="552" cy="384"/>
              <a:chOff x="4176" y="4464"/>
              <a:chExt cx="552" cy="384"/>
            </a:xfrm>
          </p:grpSpPr>
          <p:sp>
            <p:nvSpPr>
              <p:cNvPr id="81948" name="Line 28">
                <a:extLst>
                  <a:ext uri="{FF2B5EF4-FFF2-40B4-BE49-F238E27FC236}">
                    <a16:creationId xmlns:a16="http://schemas.microsoft.com/office/drawing/2014/main" id="{E317F595-5281-4C65-8DE2-89726B7BE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49" name="Line 29">
                <a:extLst>
                  <a:ext uri="{FF2B5EF4-FFF2-40B4-BE49-F238E27FC236}">
                    <a16:creationId xmlns:a16="http://schemas.microsoft.com/office/drawing/2014/main" id="{35FB0270-A0B2-40D8-A57F-9FB728BF1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50" name="Line 30">
                <a:extLst>
                  <a:ext uri="{FF2B5EF4-FFF2-40B4-BE49-F238E27FC236}">
                    <a16:creationId xmlns:a16="http://schemas.microsoft.com/office/drawing/2014/main" id="{3B765B3B-CCA4-4FC5-AC95-0BCB7A517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51" name="Line 31">
                <a:extLst>
                  <a:ext uri="{FF2B5EF4-FFF2-40B4-BE49-F238E27FC236}">
                    <a16:creationId xmlns:a16="http://schemas.microsoft.com/office/drawing/2014/main" id="{BD5152C1-F6EC-4DB4-93B5-FB6FAA648F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grpSp>
        <p:nvGrpSpPr>
          <p:cNvPr id="81952" name="Group 32">
            <a:extLst>
              <a:ext uri="{FF2B5EF4-FFF2-40B4-BE49-F238E27FC236}">
                <a16:creationId xmlns:a16="http://schemas.microsoft.com/office/drawing/2014/main" id="{EFFAC4FC-168D-4ACE-96F4-305FF8E413F9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2832895" y="1297781"/>
            <a:ext cx="214312" cy="638175"/>
            <a:chOff x="4176" y="4464"/>
            <a:chExt cx="552" cy="1152"/>
          </a:xfrm>
        </p:grpSpPr>
        <p:grpSp>
          <p:nvGrpSpPr>
            <p:cNvPr id="81953" name="Group 33">
              <a:extLst>
                <a:ext uri="{FF2B5EF4-FFF2-40B4-BE49-F238E27FC236}">
                  <a16:creationId xmlns:a16="http://schemas.microsoft.com/office/drawing/2014/main" id="{797FF007-D3CA-4613-AB4C-393EEB7F9A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464"/>
              <a:ext cx="552" cy="384"/>
              <a:chOff x="4176" y="4464"/>
              <a:chExt cx="552" cy="384"/>
            </a:xfrm>
          </p:grpSpPr>
          <p:sp>
            <p:nvSpPr>
              <p:cNvPr id="81954" name="Line 34">
                <a:extLst>
                  <a:ext uri="{FF2B5EF4-FFF2-40B4-BE49-F238E27FC236}">
                    <a16:creationId xmlns:a16="http://schemas.microsoft.com/office/drawing/2014/main" id="{498031E3-7FC8-4D75-82C7-B28A37972E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55" name="Line 35">
                <a:extLst>
                  <a:ext uri="{FF2B5EF4-FFF2-40B4-BE49-F238E27FC236}">
                    <a16:creationId xmlns:a16="http://schemas.microsoft.com/office/drawing/2014/main" id="{0CDCA153-7757-4394-9277-0A3334B94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56" name="Line 36">
                <a:extLst>
                  <a:ext uri="{FF2B5EF4-FFF2-40B4-BE49-F238E27FC236}">
                    <a16:creationId xmlns:a16="http://schemas.microsoft.com/office/drawing/2014/main" id="{1E411F06-9FC6-433D-81E5-CD4CC1E03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57" name="Line 37">
                <a:extLst>
                  <a:ext uri="{FF2B5EF4-FFF2-40B4-BE49-F238E27FC236}">
                    <a16:creationId xmlns:a16="http://schemas.microsoft.com/office/drawing/2014/main" id="{A99F2903-FF65-4231-88AF-98C7661AA5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1958" name="Group 38">
              <a:extLst>
                <a:ext uri="{FF2B5EF4-FFF2-40B4-BE49-F238E27FC236}">
                  <a16:creationId xmlns:a16="http://schemas.microsoft.com/office/drawing/2014/main" id="{213E93FE-1BE4-4868-9340-330C3D3617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848"/>
              <a:ext cx="552" cy="384"/>
              <a:chOff x="4176" y="4464"/>
              <a:chExt cx="552" cy="384"/>
            </a:xfrm>
          </p:grpSpPr>
          <p:sp>
            <p:nvSpPr>
              <p:cNvPr id="81959" name="Line 39">
                <a:extLst>
                  <a:ext uri="{FF2B5EF4-FFF2-40B4-BE49-F238E27FC236}">
                    <a16:creationId xmlns:a16="http://schemas.microsoft.com/office/drawing/2014/main" id="{98DCC371-7FCB-432A-8FAC-C434D2DBE5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60" name="Line 40">
                <a:extLst>
                  <a:ext uri="{FF2B5EF4-FFF2-40B4-BE49-F238E27FC236}">
                    <a16:creationId xmlns:a16="http://schemas.microsoft.com/office/drawing/2014/main" id="{C2BABB04-6CB7-410F-A0A3-69C6F6F7CE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61" name="Line 41">
                <a:extLst>
                  <a:ext uri="{FF2B5EF4-FFF2-40B4-BE49-F238E27FC236}">
                    <a16:creationId xmlns:a16="http://schemas.microsoft.com/office/drawing/2014/main" id="{02DFD41E-14BA-4815-8203-80DBFA640E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62" name="Line 42">
                <a:extLst>
                  <a:ext uri="{FF2B5EF4-FFF2-40B4-BE49-F238E27FC236}">
                    <a16:creationId xmlns:a16="http://schemas.microsoft.com/office/drawing/2014/main" id="{BBD647B7-1DAF-436E-8928-14F608BB8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1963" name="Group 43">
              <a:extLst>
                <a:ext uri="{FF2B5EF4-FFF2-40B4-BE49-F238E27FC236}">
                  <a16:creationId xmlns:a16="http://schemas.microsoft.com/office/drawing/2014/main" id="{ABAA0CFA-9501-4075-A8FC-2DEAE2A866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5232"/>
              <a:ext cx="552" cy="384"/>
              <a:chOff x="4176" y="4464"/>
              <a:chExt cx="552" cy="384"/>
            </a:xfrm>
          </p:grpSpPr>
          <p:sp>
            <p:nvSpPr>
              <p:cNvPr id="81964" name="Line 44">
                <a:extLst>
                  <a:ext uri="{FF2B5EF4-FFF2-40B4-BE49-F238E27FC236}">
                    <a16:creationId xmlns:a16="http://schemas.microsoft.com/office/drawing/2014/main" id="{66461CEC-F708-4366-91CA-24CB050A1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65" name="Line 45">
                <a:extLst>
                  <a:ext uri="{FF2B5EF4-FFF2-40B4-BE49-F238E27FC236}">
                    <a16:creationId xmlns:a16="http://schemas.microsoft.com/office/drawing/2014/main" id="{E7F949FA-6B0B-4417-8E51-CEF9F3234B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66" name="Line 46">
                <a:extLst>
                  <a:ext uri="{FF2B5EF4-FFF2-40B4-BE49-F238E27FC236}">
                    <a16:creationId xmlns:a16="http://schemas.microsoft.com/office/drawing/2014/main" id="{D8B05B47-A8F8-4F36-B7E9-421FED19D7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967" name="Line 47">
                <a:extLst>
                  <a:ext uri="{FF2B5EF4-FFF2-40B4-BE49-F238E27FC236}">
                    <a16:creationId xmlns:a16="http://schemas.microsoft.com/office/drawing/2014/main" id="{F8F0BAF9-CCE8-4ED6-B149-7806EBBEF7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81968" name="Line 48">
            <a:extLst>
              <a:ext uri="{FF2B5EF4-FFF2-40B4-BE49-F238E27FC236}">
                <a16:creationId xmlns:a16="http://schemas.microsoft.com/office/drawing/2014/main" id="{5E21AC20-1D8D-416C-A20F-E989EF3B6E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725" y="3076575"/>
            <a:ext cx="0" cy="309563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69" name="Line 49">
            <a:extLst>
              <a:ext uri="{FF2B5EF4-FFF2-40B4-BE49-F238E27FC236}">
                <a16:creationId xmlns:a16="http://schemas.microsoft.com/office/drawing/2014/main" id="{C9ADEACF-B63B-4AAB-8E8D-8B2B08175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688" y="3378200"/>
            <a:ext cx="339725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0" name="Line 50">
            <a:extLst>
              <a:ext uri="{FF2B5EF4-FFF2-40B4-BE49-F238E27FC236}">
                <a16:creationId xmlns:a16="http://schemas.microsoft.com/office/drawing/2014/main" id="{43557A72-223A-489E-8437-6E1C8F97C1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0188" y="3451225"/>
            <a:ext cx="203200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1971" name="Line 51">
            <a:extLst>
              <a:ext uri="{FF2B5EF4-FFF2-40B4-BE49-F238E27FC236}">
                <a16:creationId xmlns:a16="http://schemas.microsoft.com/office/drawing/2014/main" id="{BA8D57E8-3817-4911-A748-68C7C4870F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988" y="3522663"/>
            <a:ext cx="112712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1972" name="Line 52">
            <a:extLst>
              <a:ext uri="{FF2B5EF4-FFF2-40B4-BE49-F238E27FC236}">
                <a16:creationId xmlns:a16="http://schemas.microsoft.com/office/drawing/2014/main" id="{33559A08-1B2A-45CD-A083-ED9E45CD2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725" y="3082925"/>
            <a:ext cx="166688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3" name="Line 53">
            <a:extLst>
              <a:ext uri="{FF2B5EF4-FFF2-40B4-BE49-F238E27FC236}">
                <a16:creationId xmlns:a16="http://schemas.microsoft.com/office/drawing/2014/main" id="{D3CB7C65-1D1F-4334-A321-5F2D8D9DB5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1413" y="3084513"/>
            <a:ext cx="120650" cy="63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4" name="Line 54">
            <a:extLst>
              <a:ext uri="{FF2B5EF4-FFF2-40B4-BE49-F238E27FC236}">
                <a16:creationId xmlns:a16="http://schemas.microsoft.com/office/drawing/2014/main" id="{7E5B5E67-03A7-444B-8C0D-2F8793A227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2225" y="1601788"/>
            <a:ext cx="0" cy="14668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5" name="Line 55">
            <a:extLst>
              <a:ext uri="{FF2B5EF4-FFF2-40B4-BE49-F238E27FC236}">
                <a16:creationId xmlns:a16="http://schemas.microsoft.com/office/drawing/2014/main" id="{EAA8A8B3-D69C-4B2B-AACE-7D01AFB046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2225" y="1601788"/>
            <a:ext cx="1338263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6" name="Line 56">
            <a:extLst>
              <a:ext uri="{FF2B5EF4-FFF2-40B4-BE49-F238E27FC236}">
                <a16:creationId xmlns:a16="http://schemas.microsoft.com/office/drawing/2014/main" id="{FC9A9380-A47D-41CC-A005-5B4517C423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57550" y="1617663"/>
            <a:ext cx="1155700" cy="63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7" name="Line 57">
            <a:extLst>
              <a:ext uri="{FF2B5EF4-FFF2-40B4-BE49-F238E27FC236}">
                <a16:creationId xmlns:a16="http://schemas.microsoft.com/office/drawing/2014/main" id="{170730BD-2795-41D6-BB28-DA1746DE2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5313" y="1617663"/>
            <a:ext cx="0" cy="197167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78" name="Text Box 58">
            <a:extLst>
              <a:ext uri="{FF2B5EF4-FFF2-40B4-BE49-F238E27FC236}">
                <a16:creationId xmlns:a16="http://schemas.microsoft.com/office/drawing/2014/main" id="{791ABC50-E430-4DAC-AFCB-1AE63416E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546350"/>
            <a:ext cx="3889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endParaRPr lang="fr-FR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79" name="Text Box 59">
            <a:extLst>
              <a:ext uri="{FF2B5EF4-FFF2-40B4-BE49-F238E27FC236}">
                <a16:creationId xmlns:a16="http://schemas.microsoft.com/office/drawing/2014/main" id="{273B9807-87E4-4299-A997-F676B32F1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63" y="1190625"/>
            <a:ext cx="3889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endParaRPr lang="fr-FR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80" name="Rectangle 60">
            <a:extLst>
              <a:ext uri="{FF2B5EF4-FFF2-40B4-BE49-F238E27FC236}">
                <a16:creationId xmlns:a16="http://schemas.microsoft.com/office/drawing/2014/main" id="{B4E1048E-FB60-46AF-A6F6-E8A518830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938" y="3797300"/>
            <a:ext cx="241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2400" b="0">
                <a:solidFill>
                  <a:srgbClr val="000000"/>
                </a:solidFill>
                <a:latin typeface="Times New Roman" panose="02020603050405020304" pitchFamily="18" charset="0"/>
              </a:rPr>
              <a:t> ≈ 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2400" b="0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="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81" name="Text Box 61">
            <a:extLst>
              <a:ext uri="{FF2B5EF4-FFF2-40B4-BE49-F238E27FC236}">
                <a16:creationId xmlns:a16="http://schemas.microsoft.com/office/drawing/2014/main" id="{73782203-6C3A-4F18-8BD9-8A4A5F3E1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179763"/>
            <a:ext cx="48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latin typeface="Times New Roman" panose="02020603050405020304" pitchFamily="18" charset="0"/>
              </a:rPr>
              <a:t>0 V</a:t>
            </a:r>
            <a:endParaRPr lang="fr-FR" altLang="it-IT">
              <a:latin typeface="Times New Roman" panose="02020603050405020304" pitchFamily="18" charset="0"/>
            </a:endParaRPr>
          </a:p>
        </p:txBody>
      </p:sp>
      <p:sp>
        <p:nvSpPr>
          <p:cNvPr id="81982" name="Text Box 62">
            <a:extLst>
              <a:ext uri="{FF2B5EF4-FFF2-40B4-BE49-F238E27FC236}">
                <a16:creationId xmlns:a16="http://schemas.microsoft.com/office/drawing/2014/main" id="{97B38B43-154E-4420-9B33-6BD8324BA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2708275"/>
            <a:ext cx="48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latin typeface="Times New Roman" panose="02020603050405020304" pitchFamily="18" charset="0"/>
              </a:rPr>
              <a:t>0 V</a:t>
            </a:r>
            <a:endParaRPr lang="fr-FR" altLang="it-IT">
              <a:latin typeface="Times New Roman" panose="02020603050405020304" pitchFamily="18" charset="0"/>
            </a:endParaRPr>
          </a:p>
        </p:txBody>
      </p:sp>
      <p:sp>
        <p:nvSpPr>
          <p:cNvPr id="81983" name="Text Box 63">
            <a:extLst>
              <a:ext uri="{FF2B5EF4-FFF2-40B4-BE49-F238E27FC236}">
                <a16:creationId xmlns:a16="http://schemas.microsoft.com/office/drawing/2014/main" id="{CB6DF3C4-18EF-494F-9C80-BE005D42D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1065213"/>
            <a:ext cx="427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latin typeface="Times New Roman" panose="02020603050405020304" pitchFamily="18" charset="0"/>
              </a:rPr>
              <a:t>I</a:t>
            </a:r>
            <a:r>
              <a:rPr lang="it-IT" altLang="it-IT" i="1" baseline="-25000">
                <a:latin typeface="Times New Roman" panose="02020603050405020304" pitchFamily="18" charset="0"/>
              </a:rPr>
              <a:t>B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endParaRPr lang="fr-FR" altLang="it-IT" i="1">
              <a:latin typeface="Times New Roman" panose="02020603050405020304" pitchFamily="18" charset="0"/>
            </a:endParaRPr>
          </a:p>
        </p:txBody>
      </p:sp>
      <p:sp>
        <p:nvSpPr>
          <p:cNvPr id="81984" name="Line 64">
            <a:extLst>
              <a:ext uri="{FF2B5EF4-FFF2-40B4-BE49-F238E27FC236}">
                <a16:creationId xmlns:a16="http://schemas.microsoft.com/office/drawing/2014/main" id="{514C28E1-F85F-4500-B446-4572BD2E69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89075" y="1450975"/>
            <a:ext cx="5207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85" name="Line 65">
            <a:extLst>
              <a:ext uri="{FF2B5EF4-FFF2-40B4-BE49-F238E27FC236}">
                <a16:creationId xmlns:a16="http://schemas.microsoft.com/office/drawing/2014/main" id="{926C535D-E360-4B94-AEE8-E98015EE796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4263" y="4108450"/>
            <a:ext cx="0" cy="309563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86" name="Line 66">
            <a:extLst>
              <a:ext uri="{FF2B5EF4-FFF2-40B4-BE49-F238E27FC236}">
                <a16:creationId xmlns:a16="http://schemas.microsoft.com/office/drawing/2014/main" id="{37C62A4D-0421-49ED-88D0-26B363262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911225" y="4410075"/>
            <a:ext cx="339725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87" name="Line 67">
            <a:extLst>
              <a:ext uri="{FF2B5EF4-FFF2-40B4-BE49-F238E27FC236}">
                <a16:creationId xmlns:a16="http://schemas.microsoft.com/office/drawing/2014/main" id="{4D4FFD71-8E99-4F4F-AACE-54BD5FA0BD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4725" y="4483100"/>
            <a:ext cx="203200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1988" name="Line 68">
            <a:extLst>
              <a:ext uri="{FF2B5EF4-FFF2-40B4-BE49-F238E27FC236}">
                <a16:creationId xmlns:a16="http://schemas.microsoft.com/office/drawing/2014/main" id="{91553020-FC64-4568-952D-D33DF3798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5525" y="4554538"/>
            <a:ext cx="112713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1989" name="Line 69">
            <a:extLst>
              <a:ext uri="{FF2B5EF4-FFF2-40B4-BE49-F238E27FC236}">
                <a16:creationId xmlns:a16="http://schemas.microsoft.com/office/drawing/2014/main" id="{108A927F-1109-440D-8751-85D3307C93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4263" y="4114800"/>
            <a:ext cx="166687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90" name="Rectangle 70">
            <a:extLst>
              <a:ext uri="{FF2B5EF4-FFF2-40B4-BE49-F238E27FC236}">
                <a16:creationId xmlns:a16="http://schemas.microsoft.com/office/drawing/2014/main" id="{3DCD8715-1EFA-4C5D-8499-91FC93D5C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325" y="4700588"/>
            <a:ext cx="287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1800" b="0" i="1" dirty="0">
                <a:latin typeface="Times New Roman" panose="02020603050405020304" pitchFamily="18" charset="0"/>
              </a:rPr>
              <a:t>per R</a:t>
            </a:r>
            <a:r>
              <a:rPr lang="it-IT" altLang="it-IT" sz="1800" b="0" baseline="-25000" dirty="0">
                <a:latin typeface="Times New Roman" panose="02020603050405020304" pitchFamily="18" charset="0"/>
              </a:rPr>
              <a:t>2</a:t>
            </a:r>
            <a:r>
              <a:rPr lang="it-IT" altLang="it-IT" sz="1800" b="0" dirty="0">
                <a:latin typeface="Times New Roman" panose="02020603050405020304" pitchFamily="18" charset="0"/>
              </a:rPr>
              <a:t> = 1 M</a:t>
            </a:r>
            <a:r>
              <a:rPr lang="it-IT" altLang="it-IT" sz="1800" b="0" dirty="0">
                <a:latin typeface="Symbol" panose="05050102010706020507" pitchFamily="18" charset="2"/>
              </a:rPr>
              <a:t>W</a:t>
            </a:r>
            <a:r>
              <a:rPr lang="it-IT" altLang="it-IT" sz="1800" b="0" dirty="0">
                <a:latin typeface="Times New Roman" panose="02020603050405020304" pitchFamily="18" charset="0"/>
              </a:rPr>
              <a:t> e </a:t>
            </a:r>
            <a:r>
              <a:rPr lang="it-IT" altLang="it-IT" sz="1800" b="0" i="1" dirty="0">
                <a:latin typeface="Times New Roman" panose="02020603050405020304" pitchFamily="18" charset="0"/>
              </a:rPr>
              <a:t>I</a:t>
            </a:r>
            <a:r>
              <a:rPr lang="it-IT" altLang="it-IT" sz="1800" b="0" i="1" baseline="-25000" dirty="0">
                <a:latin typeface="Times New Roman" panose="02020603050405020304" pitchFamily="18" charset="0"/>
              </a:rPr>
              <a:t>B</a:t>
            </a:r>
            <a:r>
              <a:rPr lang="it-IT" altLang="it-IT" sz="1800" b="0" dirty="0">
                <a:latin typeface="Times New Roman" panose="02020603050405020304" pitchFamily="18" charset="0"/>
              </a:rPr>
              <a:t> = 0,5 </a:t>
            </a:r>
            <a:r>
              <a:rPr lang="it-IT" altLang="it-IT" sz="1800" b="0" dirty="0" err="1">
                <a:latin typeface="Symbol" panose="05050102010706020507" pitchFamily="18" charset="2"/>
              </a:rPr>
              <a:t>m</a:t>
            </a:r>
            <a:r>
              <a:rPr lang="it-IT" altLang="it-IT" sz="1800" b="0" dirty="0" err="1">
                <a:latin typeface="Times New Roman" panose="02020603050405020304" pitchFamily="18" charset="0"/>
              </a:rPr>
              <a:t>A</a:t>
            </a:r>
            <a:endParaRPr lang="fr-FR" altLang="it-IT" sz="1800" dirty="0">
              <a:latin typeface="Times New Roman" panose="02020603050405020304" pitchFamily="18" charset="0"/>
            </a:endParaRPr>
          </a:p>
        </p:txBody>
      </p:sp>
      <p:sp>
        <p:nvSpPr>
          <p:cNvPr id="81991" name="Rectangle 71">
            <a:extLst>
              <a:ext uri="{FF2B5EF4-FFF2-40B4-BE49-F238E27FC236}">
                <a16:creationId xmlns:a16="http://schemas.microsoft.com/office/drawing/2014/main" id="{D2817763-77FA-4753-B1CC-994339BB9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3938" y="5775325"/>
            <a:ext cx="1277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000" i="1">
                <a:latin typeface="Times New Roman" panose="02020603050405020304" pitchFamily="18" charset="0"/>
              </a:rPr>
              <a:t>v</a:t>
            </a:r>
            <a:r>
              <a:rPr lang="it-IT" altLang="it-IT" sz="2000" i="1" baseline="-25000">
                <a:latin typeface="Times New Roman" panose="02020603050405020304" pitchFamily="18" charset="0"/>
              </a:rPr>
              <a:t>o</a:t>
            </a:r>
            <a:r>
              <a:rPr lang="it-IT" altLang="it-IT" sz="2000">
                <a:latin typeface="Times New Roman" panose="02020603050405020304" pitchFamily="18" charset="0"/>
              </a:rPr>
              <a:t> = 0,5 V</a:t>
            </a:r>
            <a:r>
              <a:rPr lang="fr-FR" altLang="it-IT" sz="20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92" name="AutoShape 72">
            <a:extLst>
              <a:ext uri="{FF2B5EF4-FFF2-40B4-BE49-F238E27FC236}">
                <a16:creationId xmlns:a16="http://schemas.microsoft.com/office/drawing/2014/main" id="{7621056F-E4BD-4866-8D15-FB89EE61C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5089525"/>
            <a:ext cx="392113" cy="703263"/>
          </a:xfrm>
          <a:prstGeom prst="downArrow">
            <a:avLst>
              <a:gd name="adj1" fmla="val 50000"/>
              <a:gd name="adj2" fmla="val 44838"/>
            </a:avLst>
          </a:prstGeom>
          <a:gradFill rotWithShape="1">
            <a:gsLst>
              <a:gs pos="0">
                <a:schemeClr val="accent1"/>
              </a:gs>
              <a:gs pos="100000">
                <a:srgbClr val="00FF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81993" name="Group 73">
            <a:extLst>
              <a:ext uri="{FF2B5EF4-FFF2-40B4-BE49-F238E27FC236}">
                <a16:creationId xmlns:a16="http://schemas.microsoft.com/office/drawing/2014/main" id="{6149242E-054F-4830-9715-C65D582B902D}"/>
              </a:ext>
            </a:extLst>
          </p:cNvPr>
          <p:cNvGrpSpPr>
            <a:grpSpLocks/>
          </p:cNvGrpSpPr>
          <p:nvPr/>
        </p:nvGrpSpPr>
        <p:grpSpPr bwMode="auto">
          <a:xfrm>
            <a:off x="5208588" y="2355850"/>
            <a:ext cx="3060700" cy="2492375"/>
            <a:chOff x="3408" y="6769"/>
            <a:chExt cx="4440" cy="3485"/>
          </a:xfrm>
        </p:grpSpPr>
        <p:pic>
          <p:nvPicPr>
            <p:cNvPr id="81994" name="Picture 74">
              <a:extLst>
                <a:ext uri="{FF2B5EF4-FFF2-40B4-BE49-F238E27FC236}">
                  <a16:creationId xmlns:a16="http://schemas.microsoft.com/office/drawing/2014/main" id="{581C708F-AC94-4DB9-AD89-B55F012024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6769"/>
              <a:ext cx="4440" cy="3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95" name="Rectangle 75">
              <a:extLst>
                <a:ext uri="{FF2B5EF4-FFF2-40B4-BE49-F238E27FC236}">
                  <a16:creationId xmlns:a16="http://schemas.microsoft.com/office/drawing/2014/main" id="{70EA1BF8-8384-4331-A8FA-32BA7ACFE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7476"/>
              <a:ext cx="264" cy="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endParaRPr lang="it-IT" altLang="it-IT" sz="1800" b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1996" name="Rectangle 76">
              <a:extLst>
                <a:ext uri="{FF2B5EF4-FFF2-40B4-BE49-F238E27FC236}">
                  <a16:creationId xmlns:a16="http://schemas.microsoft.com/office/drawing/2014/main" id="{11EE374B-7262-4091-96CB-E20A369B5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0" y="6864"/>
              <a:ext cx="324" cy="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1997" name="Rectangle 77">
              <a:extLst>
                <a:ext uri="{FF2B5EF4-FFF2-40B4-BE49-F238E27FC236}">
                  <a16:creationId xmlns:a16="http://schemas.microsoft.com/office/drawing/2014/main" id="{D9199450-9CAC-4FC4-BB2C-4DF5CD76E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9216"/>
              <a:ext cx="1368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1998" name="Text Box 78">
              <a:extLst>
                <a:ext uri="{FF2B5EF4-FFF2-40B4-BE49-F238E27FC236}">
                  <a16:creationId xmlns:a16="http://schemas.microsoft.com/office/drawing/2014/main" id="{AF9187C5-3061-4BF6-89F2-919EDED7E9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0" y="7416"/>
              <a:ext cx="67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4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sz="1800" b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1999" name="Text Box 79">
              <a:extLst>
                <a:ext uri="{FF2B5EF4-FFF2-40B4-BE49-F238E27FC236}">
                  <a16:creationId xmlns:a16="http://schemas.microsoft.com/office/drawing/2014/main" id="{9C6942F9-72C0-4DE3-8C2D-6BC685233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8" y="9108"/>
              <a:ext cx="1764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4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fr-FR" altLang="it-IT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 = </a:t>
              </a:r>
              <a:r>
                <a: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4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r>
                <a:rPr lang="fr-FR" altLang="it-IT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//</a:t>
              </a:r>
              <a:r>
                <a: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4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sz="1800" b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00" name="Text Box 80">
              <a:extLst>
                <a:ext uri="{FF2B5EF4-FFF2-40B4-BE49-F238E27FC236}">
                  <a16:creationId xmlns:a16="http://schemas.microsoft.com/office/drawing/2014/main" id="{A57689AD-86D8-443F-95F0-2C50A9BB0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2" y="6804"/>
              <a:ext cx="67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fr-FR" altLang="it-IT" sz="14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sz="1800" b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82001" name="Text Box 81">
            <a:extLst>
              <a:ext uri="{FF2B5EF4-FFF2-40B4-BE49-F238E27FC236}">
                <a16:creationId xmlns:a16="http://schemas.microsoft.com/office/drawing/2014/main" id="{C216A35E-8B7A-46ED-A4B1-65ADD9E9A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900" y="1897063"/>
            <a:ext cx="315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corrente di polarizzazione</a:t>
            </a:r>
            <a:endParaRPr lang="fr-FR" altLang="it-IT"/>
          </a:p>
        </p:txBody>
      </p:sp>
      <p:sp>
        <p:nvSpPr>
          <p:cNvPr id="82002" name="Freeform 82">
            <a:extLst>
              <a:ext uri="{FF2B5EF4-FFF2-40B4-BE49-F238E27FC236}">
                <a16:creationId xmlns:a16="http://schemas.microsoft.com/office/drawing/2014/main" id="{019DE71D-F32B-4569-83CD-18B1F19B80A2}"/>
              </a:ext>
            </a:extLst>
          </p:cNvPr>
          <p:cNvSpPr>
            <a:spLocks/>
          </p:cNvSpPr>
          <p:nvPr/>
        </p:nvSpPr>
        <p:spPr bwMode="auto">
          <a:xfrm>
            <a:off x="3868738" y="4859338"/>
            <a:ext cx="1481137" cy="1049337"/>
          </a:xfrm>
          <a:custGeom>
            <a:avLst/>
            <a:gdLst>
              <a:gd name="T0" fmla="*/ 0 w 933"/>
              <a:gd name="T1" fmla="*/ 661 h 661"/>
              <a:gd name="T2" fmla="*/ 543 w 933"/>
              <a:gd name="T3" fmla="*/ 661 h 661"/>
              <a:gd name="T4" fmla="*/ 933 w 933"/>
              <a:gd name="T5" fmla="*/ 0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3" h="661">
                <a:moveTo>
                  <a:pt x="0" y="661"/>
                </a:moveTo>
                <a:lnTo>
                  <a:pt x="543" y="661"/>
                </a:lnTo>
                <a:lnTo>
                  <a:pt x="933" y="0"/>
                </a:lnTo>
              </a:path>
            </a:pathLst>
          </a:custGeom>
          <a:noFill/>
          <a:ln w="8890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003" name="Text Box 83">
            <a:extLst>
              <a:ext uri="{FF2B5EF4-FFF2-40B4-BE49-F238E27FC236}">
                <a16:creationId xmlns:a16="http://schemas.microsoft.com/office/drawing/2014/main" id="{50803BEA-CB2F-4A4B-9850-C0E5FE52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5329238"/>
            <a:ext cx="33226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i="1"/>
              <a:t>efficace solo se l’ingresso è</a:t>
            </a:r>
          </a:p>
          <a:p>
            <a:pPr algn="l"/>
            <a:r>
              <a:rPr lang="it-IT" altLang="it-IT" i="1"/>
              <a:t>simmetrico cioè:</a:t>
            </a:r>
            <a:endParaRPr lang="fr-FR" altLang="it-IT" i="1"/>
          </a:p>
        </p:txBody>
      </p:sp>
      <p:sp>
        <p:nvSpPr>
          <p:cNvPr id="82005" name="Rectangle 85">
            <a:extLst>
              <a:ext uri="{FF2B5EF4-FFF2-40B4-BE49-F238E27FC236}">
                <a16:creationId xmlns:a16="http://schemas.microsoft.com/office/drawing/2014/main" id="{154B07E5-936E-4C82-8706-310FA13A9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82004" name="Object 84">
            <a:extLst>
              <a:ext uri="{FF2B5EF4-FFF2-40B4-BE49-F238E27FC236}">
                <a16:creationId xmlns:a16="http://schemas.microsoft.com/office/drawing/2014/main" id="{37607D27-39A9-4096-A362-510E50DBD4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3425" y="5881688"/>
          <a:ext cx="1985963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9" name="Equation" r:id="rId7" imgW="1028254" imgH="253890" progId="Equation.3">
                  <p:embed/>
                </p:oleObj>
              </mc:Choice>
              <mc:Fallback>
                <p:oleObj name="Equation" r:id="rId7" imgW="1028254" imgH="253890" progId="Equation.3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5881688"/>
                        <a:ext cx="1985963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6" name="Text Box 86">
            <a:extLst>
              <a:ext uri="{FF2B5EF4-FFF2-40B4-BE49-F238E27FC236}">
                <a16:creationId xmlns:a16="http://schemas.microsoft.com/office/drawing/2014/main" id="{E9377BDB-9C9A-4EA9-B1E7-2DC23EFEE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350" y="5929313"/>
            <a:ext cx="51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>
                <a:solidFill>
                  <a:srgbClr val="000000"/>
                </a:solidFill>
                <a:latin typeface="Times New Roman" panose="02020603050405020304" pitchFamily="18" charset="0"/>
              </a:rPr>
              <a:t>= 0</a:t>
            </a:r>
            <a:endParaRPr lang="fr-FR" altLang="it-IT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07" name="Freeform 87">
            <a:extLst>
              <a:ext uri="{FF2B5EF4-FFF2-40B4-BE49-F238E27FC236}">
                <a16:creationId xmlns:a16="http://schemas.microsoft.com/office/drawing/2014/main" id="{4C77AE40-D30A-45E0-B3CD-EC7316573939}"/>
              </a:ext>
            </a:extLst>
          </p:cNvPr>
          <p:cNvSpPr>
            <a:spLocks/>
          </p:cNvSpPr>
          <p:nvPr/>
        </p:nvSpPr>
        <p:spPr bwMode="auto">
          <a:xfrm>
            <a:off x="1776413" y="6400800"/>
            <a:ext cx="1549400" cy="188913"/>
          </a:xfrm>
          <a:custGeom>
            <a:avLst/>
            <a:gdLst>
              <a:gd name="T0" fmla="*/ 0 w 976"/>
              <a:gd name="T1" fmla="*/ 0 h 119"/>
              <a:gd name="T2" fmla="*/ 190 w 976"/>
              <a:gd name="T3" fmla="*/ 119 h 119"/>
              <a:gd name="T4" fmla="*/ 976 w 976"/>
              <a:gd name="T5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19">
                <a:moveTo>
                  <a:pt x="0" y="0"/>
                </a:moveTo>
                <a:lnTo>
                  <a:pt x="190" y="119"/>
                </a:lnTo>
                <a:lnTo>
                  <a:pt x="976" y="119"/>
                </a:lnTo>
              </a:path>
            </a:pathLst>
          </a:custGeom>
          <a:noFill/>
          <a:ln w="8890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008" name="Text Box 88">
            <a:extLst>
              <a:ext uri="{FF2B5EF4-FFF2-40B4-BE49-F238E27FC236}">
                <a16:creationId xmlns:a16="http://schemas.microsoft.com/office/drawing/2014/main" id="{25C77FCC-3C20-4533-8441-0C7F5EE5F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4400" y="6400800"/>
            <a:ext cx="2163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corrente di offset</a:t>
            </a:r>
            <a:endParaRPr lang="fr-FR" altLang="it-IT" i="1"/>
          </a:p>
        </p:txBody>
      </p:sp>
      <p:sp>
        <p:nvSpPr>
          <p:cNvPr id="82009" name="Line 89">
            <a:extLst>
              <a:ext uri="{FF2B5EF4-FFF2-40B4-BE49-F238E27FC236}">
                <a16:creationId xmlns:a16="http://schemas.microsoft.com/office/drawing/2014/main" id="{8BDB0DE4-7BC0-47F7-BED2-492A7C7F78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89238" y="5962650"/>
            <a:ext cx="90487" cy="347663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3DEEC20-F6D9-4D21-BE85-D7F5E673AB7C}"/>
                  </a:ext>
                </a:extLst>
              </p:cNvPr>
              <p:cNvSpPr txBox="1"/>
              <p:nvPr/>
            </p:nvSpPr>
            <p:spPr>
              <a:xfrm>
                <a:off x="6103938" y="6311484"/>
                <a:ext cx="26734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  <m:r>
                        <a:rPr lang="it-IT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it-IT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𝑶𝑺</m:t>
                          </m:r>
                        </m:sub>
                      </m:sSub>
                    </m:oMath>
                  </m:oMathPara>
                </a14:m>
                <a:endParaRPr lang="it-IT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3DEEC20-F6D9-4D21-BE85-D7F5E673A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938" y="6311484"/>
                <a:ext cx="2673489" cy="369332"/>
              </a:xfrm>
              <a:prstGeom prst="rect">
                <a:avLst/>
              </a:prstGeom>
              <a:blipFill>
                <a:blip r:embed="rId9"/>
                <a:stretch>
                  <a:fillRect l="-2506" b="-180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0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6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26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26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6" presetID="26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2" presetID="26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8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4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 nodeType="clickPar">
                      <p:stCondLst>
                        <p:cond delay="indefinite"/>
                      </p:stCondLst>
                      <p:childTnLst>
                        <p:par>
                          <p:cTn id="3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4" dur="500"/>
                                        <p:tgtEl>
                                          <p:spTgt spid="81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7" dur="500"/>
                                        <p:tgtEl>
                                          <p:spTgt spid="81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 nodeType="clickPar">
                      <p:stCondLst>
                        <p:cond delay="indefinite"/>
                      </p:stCondLst>
                      <p:childTnLst>
                        <p:par>
                          <p:cTn id="3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2" dur="500" fill="hold"/>
                                        <p:tgtEl>
                                          <p:spTgt spid="81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500" fill="hold"/>
                                        <p:tgtEl>
                                          <p:spTgt spid="81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6" dur="500" fill="hold"/>
                                        <p:tgtEl>
                                          <p:spTgt spid="81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7" dur="500" fill="hold"/>
                                        <p:tgtEl>
                                          <p:spTgt spid="81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 nodeType="clickPar">
                      <p:stCondLst>
                        <p:cond delay="indefinite"/>
                      </p:stCondLst>
                      <p:childTnLst>
                        <p:par>
                          <p:cTn id="3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81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81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81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 nodeType="clickPar">
                      <p:stCondLst>
                        <p:cond delay="indefinite"/>
                      </p:stCondLst>
                      <p:childTnLst>
                        <p:par>
                          <p:cTn id="3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8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8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8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 nodeType="clickPar">
                      <p:stCondLst>
                        <p:cond delay="indefinite"/>
                      </p:stCondLst>
                      <p:childTnLst>
                        <p:par>
                          <p:cTn id="3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8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8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819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8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7" presetID="3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8" dur="500" fill="hold"/>
                                        <p:tgtEl>
                                          <p:spTgt spid="819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 nodeType="clickPar">
                      <p:stCondLst>
                        <p:cond delay="indefinite"/>
                      </p:stCondLst>
                      <p:childTnLst>
                        <p:par>
                          <p:cTn id="4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2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5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8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1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4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7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0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3" dur="500"/>
                                        <p:tgtEl>
                                          <p:spTgt spid="81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6" dur="500"/>
                                        <p:tgtEl>
                                          <p:spTgt spid="81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9" dur="500"/>
                                        <p:tgtEl>
                                          <p:spTgt spid="8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2" dur="500"/>
                                        <p:tgtEl>
                                          <p:spTgt spid="81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8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8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819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9" dur="500"/>
                                        <p:tgtEl>
                                          <p:spTgt spid="8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 nodeType="clickPar">
                      <p:stCondLst>
                        <p:cond delay="indefinite"/>
                      </p:stCondLst>
                      <p:childTnLst>
                        <p:par>
                          <p:cTn id="4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4" dur="500"/>
                                        <p:tgtEl>
                                          <p:spTgt spid="8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7" dur="80"/>
                                        <p:tgtEl>
                                          <p:spTgt spid="820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8" dur="80"/>
                                        <p:tgtEl>
                                          <p:spTgt spid="820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9" dur="80"/>
                                        <p:tgtEl>
                                          <p:spTgt spid="820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 nodeType="afterGroup">
                            <p:stCondLst>
                              <p:cond delay="1640"/>
                            </p:stCondLst>
                            <p:childTnLst>
                              <p:par>
                                <p:cTn id="46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82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82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8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8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8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" dur="500" fill="hold"/>
                                        <p:tgtEl>
                                          <p:spTgt spid="82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 fill="hold"/>
                                        <p:tgtEl>
                                          <p:spTgt spid="82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" fill="hold"/>
                                        <p:tgtEl>
                                          <p:spTgt spid="8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500" fill="hold"/>
                                        <p:tgtEl>
                                          <p:spTgt spid="82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8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5" fill="hold" nodeType="clickPar">
                      <p:stCondLst>
                        <p:cond delay="indefinite"/>
                      </p:stCondLst>
                      <p:childTnLst>
                        <p:par>
                          <p:cTn id="4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9" dur="500"/>
                                        <p:tgtEl>
                                          <p:spTgt spid="8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500" fill="hold"/>
                                        <p:tgtEl>
                                          <p:spTgt spid="82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500" fill="hold"/>
                                        <p:tgtEl>
                                          <p:spTgt spid="82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 nodeType="clickPar">
                      <p:stCondLst>
                        <p:cond delay="indefinite"/>
                      </p:stCondLst>
                      <p:childTnLst>
                        <p:par>
                          <p:cTn id="4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8" dur="500"/>
                                        <p:tgtEl>
                                          <p:spTgt spid="8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0" presetID="7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1" dur="500" fill="hold"/>
                                        <p:tgtEl>
                                          <p:spTgt spid="820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820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8" grpId="0"/>
      <p:bldP spid="81928" grpId="1"/>
      <p:bldP spid="81931" grpId="0"/>
      <p:bldP spid="81931" grpId="1"/>
      <p:bldP spid="81934" grpId="0"/>
      <p:bldP spid="81934" grpId="1"/>
      <p:bldP spid="81935" grpId="0"/>
      <p:bldP spid="81935" grpId="1"/>
      <p:bldP spid="81978" grpId="0"/>
      <p:bldP spid="81979" grpId="0"/>
      <p:bldP spid="81980" grpId="0"/>
      <p:bldP spid="81980" grpId="1"/>
      <p:bldP spid="81981" grpId="0"/>
      <p:bldP spid="81982" grpId="0"/>
      <p:bldP spid="81983" grpId="0"/>
      <p:bldP spid="81990" grpId="0"/>
      <p:bldP spid="81990" grpId="1"/>
      <p:bldP spid="81991" grpId="0"/>
      <p:bldP spid="81991" grpId="1"/>
      <p:bldP spid="81991" grpId="2"/>
      <p:bldP spid="82001" grpId="0"/>
      <p:bldP spid="82003" grpId="0"/>
      <p:bldP spid="82006" grpId="0"/>
      <p:bldP spid="82008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13CEF058-AC61-4964-97ED-67C9937FC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Limiti sulla corrente d’uscita</a:t>
            </a:r>
            <a:endParaRPr lang="fr-FR" altLang="it-IT"/>
          </a:p>
        </p:txBody>
      </p:sp>
      <p:grpSp>
        <p:nvGrpSpPr>
          <p:cNvPr id="82948" name="Group 4">
            <a:extLst>
              <a:ext uri="{FF2B5EF4-FFF2-40B4-BE49-F238E27FC236}">
                <a16:creationId xmlns:a16="http://schemas.microsoft.com/office/drawing/2014/main" id="{653E53D7-B0C5-4389-947F-EC5BAE22A4F7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2479675"/>
            <a:ext cx="3073400" cy="2482850"/>
            <a:chOff x="1608" y="1537"/>
            <a:chExt cx="3639" cy="2742"/>
          </a:xfrm>
        </p:grpSpPr>
        <p:pic>
          <p:nvPicPr>
            <p:cNvPr id="82949" name="Picture 5">
              <a:extLst>
                <a:ext uri="{FF2B5EF4-FFF2-40B4-BE49-F238E27FC236}">
                  <a16:creationId xmlns:a16="http://schemas.microsoft.com/office/drawing/2014/main" id="{1E7C3D0C-954A-447A-9BA9-625228B72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1537"/>
              <a:ext cx="3639" cy="2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50" name="Rectangle 6">
              <a:extLst>
                <a:ext uri="{FF2B5EF4-FFF2-40B4-BE49-F238E27FC236}">
                  <a16:creationId xmlns:a16="http://schemas.microsoft.com/office/drawing/2014/main" id="{7BD9E8CD-E033-4F03-BD2B-412AC8949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" y="2592"/>
              <a:ext cx="264" cy="3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951" name="Rectangle 7">
              <a:extLst>
                <a:ext uri="{FF2B5EF4-FFF2-40B4-BE49-F238E27FC236}">
                  <a16:creationId xmlns:a16="http://schemas.microsoft.com/office/drawing/2014/main" id="{237AC6D8-6BFB-441D-8064-0478DE787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060"/>
              <a:ext cx="348" cy="3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952" name="Text Box 8">
              <a:extLst>
                <a:ext uri="{FF2B5EF4-FFF2-40B4-BE49-F238E27FC236}">
                  <a16:creationId xmlns:a16="http://schemas.microsoft.com/office/drawing/2014/main" id="{18265B04-ED38-456B-BBBF-CE7565BEC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2" y="2520"/>
              <a:ext cx="480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00000"/>
                  </a:solidFill>
                </a:rPr>
                <a:t>r</a:t>
              </a:r>
              <a:r>
                <a:rPr lang="fr-FR" altLang="it-IT" sz="1400" i="1" baseline="-25000">
                  <a:solidFill>
                    <a:srgbClr val="000000"/>
                  </a:solidFill>
                </a:rPr>
                <a:t>i</a:t>
              </a:r>
              <a:endParaRPr lang="fr-FR" altLang="it-IT">
                <a:solidFill>
                  <a:srgbClr val="000000"/>
                </a:solidFill>
              </a:endParaRPr>
            </a:p>
          </p:txBody>
        </p:sp>
        <p:sp>
          <p:nvSpPr>
            <p:cNvPr id="82953" name="Text Box 9">
              <a:extLst>
                <a:ext uri="{FF2B5EF4-FFF2-40B4-BE49-F238E27FC236}">
                  <a16:creationId xmlns:a16="http://schemas.microsoft.com/office/drawing/2014/main" id="{E1B73748-B57C-4908-BEEB-E4F67E7C6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" y="2256"/>
              <a:ext cx="612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fr-FR" altLang="it-IT" sz="1400" i="1">
                  <a:solidFill>
                    <a:srgbClr val="000000"/>
                  </a:solidFill>
                </a:rPr>
                <a:t>r</a:t>
              </a:r>
              <a:r>
                <a:rPr lang="fr-FR" altLang="it-IT" sz="1400" i="1" baseline="-25000">
                  <a:solidFill>
                    <a:srgbClr val="000000"/>
                  </a:solidFill>
                </a:rPr>
                <a:t>o</a:t>
              </a:r>
              <a:endParaRPr lang="fr-FR" altLang="it-IT">
                <a:solidFill>
                  <a:srgbClr val="000000"/>
                </a:solidFill>
              </a:endParaRPr>
            </a:p>
          </p:txBody>
        </p:sp>
      </p:grpSp>
      <p:grpSp>
        <p:nvGrpSpPr>
          <p:cNvPr id="82954" name="Group 10">
            <a:extLst>
              <a:ext uri="{FF2B5EF4-FFF2-40B4-BE49-F238E27FC236}">
                <a16:creationId xmlns:a16="http://schemas.microsoft.com/office/drawing/2014/main" id="{AFDEC3DB-BDE0-452A-B581-12B39717106E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3796507" y="1361281"/>
            <a:ext cx="214312" cy="638175"/>
            <a:chOff x="4176" y="4464"/>
            <a:chExt cx="552" cy="1152"/>
          </a:xfrm>
        </p:grpSpPr>
        <p:grpSp>
          <p:nvGrpSpPr>
            <p:cNvPr id="82955" name="Group 11">
              <a:extLst>
                <a:ext uri="{FF2B5EF4-FFF2-40B4-BE49-F238E27FC236}">
                  <a16:creationId xmlns:a16="http://schemas.microsoft.com/office/drawing/2014/main" id="{D7112BD2-9FB0-43F7-873C-1D85C9B143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464"/>
              <a:ext cx="552" cy="384"/>
              <a:chOff x="4176" y="4464"/>
              <a:chExt cx="552" cy="384"/>
            </a:xfrm>
          </p:grpSpPr>
          <p:sp>
            <p:nvSpPr>
              <p:cNvPr id="82956" name="Line 12">
                <a:extLst>
                  <a:ext uri="{FF2B5EF4-FFF2-40B4-BE49-F238E27FC236}">
                    <a16:creationId xmlns:a16="http://schemas.microsoft.com/office/drawing/2014/main" id="{AA9CB63A-09DC-4EEB-AC84-7D15C88FE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57" name="Line 13">
                <a:extLst>
                  <a:ext uri="{FF2B5EF4-FFF2-40B4-BE49-F238E27FC236}">
                    <a16:creationId xmlns:a16="http://schemas.microsoft.com/office/drawing/2014/main" id="{649A2BDA-D9B4-4462-956C-014B3629DB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58" name="Line 14">
                <a:extLst>
                  <a:ext uri="{FF2B5EF4-FFF2-40B4-BE49-F238E27FC236}">
                    <a16:creationId xmlns:a16="http://schemas.microsoft.com/office/drawing/2014/main" id="{3506B952-0C16-4D03-9745-D3D0A271C8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59" name="Line 15">
                <a:extLst>
                  <a:ext uri="{FF2B5EF4-FFF2-40B4-BE49-F238E27FC236}">
                    <a16:creationId xmlns:a16="http://schemas.microsoft.com/office/drawing/2014/main" id="{77107F64-BA38-4BD2-9226-D0A58179E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2960" name="Group 16">
              <a:extLst>
                <a:ext uri="{FF2B5EF4-FFF2-40B4-BE49-F238E27FC236}">
                  <a16:creationId xmlns:a16="http://schemas.microsoft.com/office/drawing/2014/main" id="{98D1724A-9435-4056-B6AF-B7F10980AB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848"/>
              <a:ext cx="552" cy="384"/>
              <a:chOff x="4176" y="4464"/>
              <a:chExt cx="552" cy="384"/>
            </a:xfrm>
          </p:grpSpPr>
          <p:sp>
            <p:nvSpPr>
              <p:cNvPr id="82961" name="Line 17">
                <a:extLst>
                  <a:ext uri="{FF2B5EF4-FFF2-40B4-BE49-F238E27FC236}">
                    <a16:creationId xmlns:a16="http://schemas.microsoft.com/office/drawing/2014/main" id="{79AD453B-E7AA-4F52-872C-425D2A99A4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62" name="Line 18">
                <a:extLst>
                  <a:ext uri="{FF2B5EF4-FFF2-40B4-BE49-F238E27FC236}">
                    <a16:creationId xmlns:a16="http://schemas.microsoft.com/office/drawing/2014/main" id="{412434A2-111F-446B-A687-DC90F1319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63" name="Line 19">
                <a:extLst>
                  <a:ext uri="{FF2B5EF4-FFF2-40B4-BE49-F238E27FC236}">
                    <a16:creationId xmlns:a16="http://schemas.microsoft.com/office/drawing/2014/main" id="{4A3E43E3-289D-414F-84FB-556832E31C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64" name="Line 20">
                <a:extLst>
                  <a:ext uri="{FF2B5EF4-FFF2-40B4-BE49-F238E27FC236}">
                    <a16:creationId xmlns:a16="http://schemas.microsoft.com/office/drawing/2014/main" id="{D48C610B-CF96-438A-AA87-EAEAFE0233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2965" name="Group 21">
              <a:extLst>
                <a:ext uri="{FF2B5EF4-FFF2-40B4-BE49-F238E27FC236}">
                  <a16:creationId xmlns:a16="http://schemas.microsoft.com/office/drawing/2014/main" id="{EE6E5C8F-5F3F-490A-AB99-A58B96FD8E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5232"/>
              <a:ext cx="552" cy="384"/>
              <a:chOff x="4176" y="4464"/>
              <a:chExt cx="552" cy="384"/>
            </a:xfrm>
          </p:grpSpPr>
          <p:sp>
            <p:nvSpPr>
              <p:cNvPr id="82966" name="Line 22">
                <a:extLst>
                  <a:ext uri="{FF2B5EF4-FFF2-40B4-BE49-F238E27FC236}">
                    <a16:creationId xmlns:a16="http://schemas.microsoft.com/office/drawing/2014/main" id="{0A4321E8-EA2D-42B4-8F3C-5D054F3573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67" name="Line 23">
                <a:extLst>
                  <a:ext uri="{FF2B5EF4-FFF2-40B4-BE49-F238E27FC236}">
                    <a16:creationId xmlns:a16="http://schemas.microsoft.com/office/drawing/2014/main" id="{31C004FB-75BA-45E2-959A-6E4DAB7DA7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68" name="Line 24">
                <a:extLst>
                  <a:ext uri="{FF2B5EF4-FFF2-40B4-BE49-F238E27FC236}">
                    <a16:creationId xmlns:a16="http://schemas.microsoft.com/office/drawing/2014/main" id="{127FEFE9-6F4E-4B21-A629-340383BF9C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69" name="Line 25">
                <a:extLst>
                  <a:ext uri="{FF2B5EF4-FFF2-40B4-BE49-F238E27FC236}">
                    <a16:creationId xmlns:a16="http://schemas.microsoft.com/office/drawing/2014/main" id="{3FF859F0-814D-46BF-93F0-05155908C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82970" name="Line 26">
            <a:extLst>
              <a:ext uri="{FF2B5EF4-FFF2-40B4-BE49-F238E27FC236}">
                <a16:creationId xmlns:a16="http://schemas.microsoft.com/office/drawing/2014/main" id="{2484EEE6-74F6-42B7-8556-37465FA4A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55838" y="1665288"/>
            <a:ext cx="1338262" cy="0"/>
          </a:xfrm>
          <a:prstGeom prst="line">
            <a:avLst/>
          </a:prstGeom>
          <a:noFill/>
          <a:ln w="2222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971" name="Line 27">
            <a:extLst>
              <a:ext uri="{FF2B5EF4-FFF2-40B4-BE49-F238E27FC236}">
                <a16:creationId xmlns:a16="http://schemas.microsoft.com/office/drawing/2014/main" id="{A5AC6B0C-D366-4A88-9D51-7E83FCE12E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21163" y="1681163"/>
            <a:ext cx="1155700" cy="63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972" name="Line 28">
            <a:extLst>
              <a:ext uri="{FF2B5EF4-FFF2-40B4-BE49-F238E27FC236}">
                <a16:creationId xmlns:a16="http://schemas.microsoft.com/office/drawing/2014/main" id="{78A838BF-6759-4FAB-88A6-CD74C2A7A5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8925" y="1681163"/>
            <a:ext cx="0" cy="197167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973" name="Line 29">
            <a:extLst>
              <a:ext uri="{FF2B5EF4-FFF2-40B4-BE49-F238E27FC236}">
                <a16:creationId xmlns:a16="http://schemas.microsoft.com/office/drawing/2014/main" id="{5952C07A-8902-4628-B69C-1D5B22421A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45100" y="2651125"/>
            <a:ext cx="6350" cy="376238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2974" name="Line 30">
            <a:extLst>
              <a:ext uri="{FF2B5EF4-FFF2-40B4-BE49-F238E27FC236}">
                <a16:creationId xmlns:a16="http://schemas.microsoft.com/office/drawing/2014/main" id="{54C0A0A4-AA71-41E8-A6CF-E32A894B5F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21213" y="3765550"/>
            <a:ext cx="338137" cy="1588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2975" name="Line 31">
            <a:extLst>
              <a:ext uri="{FF2B5EF4-FFF2-40B4-BE49-F238E27FC236}">
                <a16:creationId xmlns:a16="http://schemas.microsoft.com/office/drawing/2014/main" id="{6EB37462-3D2F-4E71-BBFE-6C876D5AF3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10200" y="3900488"/>
            <a:ext cx="6350" cy="36195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grpSp>
        <p:nvGrpSpPr>
          <p:cNvPr id="82976" name="Group 32">
            <a:extLst>
              <a:ext uri="{FF2B5EF4-FFF2-40B4-BE49-F238E27FC236}">
                <a16:creationId xmlns:a16="http://schemas.microsoft.com/office/drawing/2014/main" id="{DE2AC9D9-9EAA-4A22-9F82-DFBD6A7083B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5484813" y="3851275"/>
            <a:ext cx="214312" cy="638175"/>
            <a:chOff x="4176" y="4464"/>
            <a:chExt cx="552" cy="1152"/>
          </a:xfrm>
        </p:grpSpPr>
        <p:grpSp>
          <p:nvGrpSpPr>
            <p:cNvPr id="82977" name="Group 33">
              <a:extLst>
                <a:ext uri="{FF2B5EF4-FFF2-40B4-BE49-F238E27FC236}">
                  <a16:creationId xmlns:a16="http://schemas.microsoft.com/office/drawing/2014/main" id="{0ED20ABC-BD12-4DE4-95A2-65DA2A8B38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464"/>
              <a:ext cx="552" cy="384"/>
              <a:chOff x="4176" y="4464"/>
              <a:chExt cx="552" cy="384"/>
            </a:xfrm>
          </p:grpSpPr>
          <p:sp>
            <p:nvSpPr>
              <p:cNvPr id="82978" name="Line 34">
                <a:extLst>
                  <a:ext uri="{FF2B5EF4-FFF2-40B4-BE49-F238E27FC236}">
                    <a16:creationId xmlns:a16="http://schemas.microsoft.com/office/drawing/2014/main" id="{E731E0B0-627E-4A53-BF9E-C23C11AB32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79" name="Line 35">
                <a:extLst>
                  <a:ext uri="{FF2B5EF4-FFF2-40B4-BE49-F238E27FC236}">
                    <a16:creationId xmlns:a16="http://schemas.microsoft.com/office/drawing/2014/main" id="{03314C3C-3A27-4584-822E-BAA0BBD39C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80" name="Line 36">
                <a:extLst>
                  <a:ext uri="{FF2B5EF4-FFF2-40B4-BE49-F238E27FC236}">
                    <a16:creationId xmlns:a16="http://schemas.microsoft.com/office/drawing/2014/main" id="{BB9845AD-0F28-453A-AC0E-B3A3B24FA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81" name="Line 37">
                <a:extLst>
                  <a:ext uri="{FF2B5EF4-FFF2-40B4-BE49-F238E27FC236}">
                    <a16:creationId xmlns:a16="http://schemas.microsoft.com/office/drawing/2014/main" id="{9366908A-BDFC-4F5E-BAE6-A848FAECB6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2982" name="Group 38">
              <a:extLst>
                <a:ext uri="{FF2B5EF4-FFF2-40B4-BE49-F238E27FC236}">
                  <a16:creationId xmlns:a16="http://schemas.microsoft.com/office/drawing/2014/main" id="{EA79D3AC-5CBE-4DE5-92CC-97897D68B3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848"/>
              <a:ext cx="552" cy="384"/>
              <a:chOff x="4176" y="4464"/>
              <a:chExt cx="552" cy="384"/>
            </a:xfrm>
          </p:grpSpPr>
          <p:sp>
            <p:nvSpPr>
              <p:cNvPr id="82983" name="Line 39">
                <a:extLst>
                  <a:ext uri="{FF2B5EF4-FFF2-40B4-BE49-F238E27FC236}">
                    <a16:creationId xmlns:a16="http://schemas.microsoft.com/office/drawing/2014/main" id="{C6747965-B30B-4519-A667-6D6EA1A34A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84" name="Line 40">
                <a:extLst>
                  <a:ext uri="{FF2B5EF4-FFF2-40B4-BE49-F238E27FC236}">
                    <a16:creationId xmlns:a16="http://schemas.microsoft.com/office/drawing/2014/main" id="{7742138A-9DDA-423B-B6FE-168C5C9310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85" name="Line 41">
                <a:extLst>
                  <a:ext uri="{FF2B5EF4-FFF2-40B4-BE49-F238E27FC236}">
                    <a16:creationId xmlns:a16="http://schemas.microsoft.com/office/drawing/2014/main" id="{661365BF-4F29-40CC-9A99-AE6F030AA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86" name="Line 42">
                <a:extLst>
                  <a:ext uri="{FF2B5EF4-FFF2-40B4-BE49-F238E27FC236}">
                    <a16:creationId xmlns:a16="http://schemas.microsoft.com/office/drawing/2014/main" id="{F6AA1473-8311-46F0-B67E-FF2B02C6F1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2987" name="Group 43">
              <a:extLst>
                <a:ext uri="{FF2B5EF4-FFF2-40B4-BE49-F238E27FC236}">
                  <a16:creationId xmlns:a16="http://schemas.microsoft.com/office/drawing/2014/main" id="{A676E45E-330B-4C14-A9E5-8D887A574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5232"/>
              <a:ext cx="552" cy="384"/>
              <a:chOff x="4176" y="4464"/>
              <a:chExt cx="552" cy="384"/>
            </a:xfrm>
          </p:grpSpPr>
          <p:sp>
            <p:nvSpPr>
              <p:cNvPr id="82988" name="Line 44">
                <a:extLst>
                  <a:ext uri="{FF2B5EF4-FFF2-40B4-BE49-F238E27FC236}">
                    <a16:creationId xmlns:a16="http://schemas.microsoft.com/office/drawing/2014/main" id="{7AE028C1-A2DF-4F88-83BE-E472EE3FCC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89" name="Line 45">
                <a:extLst>
                  <a:ext uri="{FF2B5EF4-FFF2-40B4-BE49-F238E27FC236}">
                    <a16:creationId xmlns:a16="http://schemas.microsoft.com/office/drawing/2014/main" id="{649D6B00-95C0-4A8C-AED8-6B83CA0143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90" name="Line 46">
                <a:extLst>
                  <a:ext uri="{FF2B5EF4-FFF2-40B4-BE49-F238E27FC236}">
                    <a16:creationId xmlns:a16="http://schemas.microsoft.com/office/drawing/2014/main" id="{CA6D5D92-22F0-4FF8-AB37-4AE69F2BF9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991" name="Line 47">
                <a:extLst>
                  <a:ext uri="{FF2B5EF4-FFF2-40B4-BE49-F238E27FC236}">
                    <a16:creationId xmlns:a16="http://schemas.microsoft.com/office/drawing/2014/main" id="{47463D22-0549-47D1-9904-1692E35682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82992" name="Line 48">
            <a:extLst>
              <a:ext uri="{FF2B5EF4-FFF2-40B4-BE49-F238E27FC236}">
                <a16:creationId xmlns:a16="http://schemas.microsoft.com/office/drawing/2014/main" id="{1DADFB82-9D08-4E26-900A-DBE062BF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1300" y="4640263"/>
            <a:ext cx="1533525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993" name="Line 49">
            <a:extLst>
              <a:ext uri="{FF2B5EF4-FFF2-40B4-BE49-F238E27FC236}">
                <a16:creationId xmlns:a16="http://schemas.microsoft.com/office/drawing/2014/main" id="{68C89D62-4326-4E12-A78C-3D63B6EC38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99113" y="3371124"/>
            <a:ext cx="7937" cy="1587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994" name="Line 50">
            <a:extLst>
              <a:ext uri="{FF2B5EF4-FFF2-40B4-BE49-F238E27FC236}">
                <a16:creationId xmlns:a16="http://schemas.microsoft.com/office/drawing/2014/main" id="{D311B601-4FFB-4767-AC27-95B5E26A41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81650" y="4161699"/>
            <a:ext cx="7938" cy="1587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2995" name="Text Box 51">
            <a:extLst>
              <a:ext uri="{FF2B5EF4-FFF2-40B4-BE49-F238E27FC236}">
                <a16:creationId xmlns:a16="http://schemas.microsoft.com/office/drawing/2014/main" id="{6D6224AB-5C49-4FD8-82A7-0F1BEBFEE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88" y="3910013"/>
            <a:ext cx="327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  <a:endParaRPr lang="fr-FR" altLang="it-IT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96" name="Text Box 52">
            <a:extLst>
              <a:ext uri="{FF2B5EF4-FFF2-40B4-BE49-F238E27FC236}">
                <a16:creationId xmlns:a16="http://schemas.microsoft.com/office/drawing/2014/main" id="{163D4538-3350-4373-BC3E-52FFF8860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6113" y="3648075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o</a:t>
            </a:r>
            <a:endParaRPr lang="fr-FR" altLang="it-IT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97" name="Text Box 53">
            <a:extLst>
              <a:ext uri="{FF2B5EF4-FFF2-40B4-BE49-F238E27FC236}">
                <a16:creationId xmlns:a16="http://schemas.microsoft.com/office/drawing/2014/main" id="{CCF6A3CB-6611-4635-B5AE-7837EB440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150" y="2606675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fr-FR" altLang="it-IT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98" name="Text Box 54">
            <a:extLst>
              <a:ext uri="{FF2B5EF4-FFF2-40B4-BE49-F238E27FC236}">
                <a16:creationId xmlns:a16="http://schemas.microsoft.com/office/drawing/2014/main" id="{A3F42BCC-116A-43ED-87A6-FC25D1977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1852613"/>
            <a:ext cx="3889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endParaRPr lang="fr-FR" altLang="it-IT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99" name="Text Box 55">
            <a:extLst>
              <a:ext uri="{FF2B5EF4-FFF2-40B4-BE49-F238E27FC236}">
                <a16:creationId xmlns:a16="http://schemas.microsoft.com/office/drawing/2014/main" id="{FB845BE3-7426-4DA8-A163-A636BB9AF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0263" y="1543911"/>
            <a:ext cx="26463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i="1"/>
              <a:t>v</a:t>
            </a:r>
            <a:r>
              <a:rPr lang="it-IT" altLang="it-IT" i="1" baseline="-25000"/>
              <a:t>o</a:t>
            </a:r>
            <a:r>
              <a:rPr lang="it-IT" altLang="it-IT"/>
              <a:t> indipendente da </a:t>
            </a:r>
            <a:r>
              <a:rPr lang="it-IT" altLang="it-IT" i="1"/>
              <a:t>R</a:t>
            </a:r>
            <a:r>
              <a:rPr lang="it-IT" altLang="it-IT" i="1" baseline="-25000"/>
              <a:t>L</a:t>
            </a:r>
            <a:endParaRPr lang="fr-FR" altLang="it-IT"/>
          </a:p>
        </p:txBody>
      </p:sp>
      <p:sp>
        <p:nvSpPr>
          <p:cNvPr id="83000" name="Text Box 56">
            <a:extLst>
              <a:ext uri="{FF2B5EF4-FFF2-40B4-BE49-F238E27FC236}">
                <a16:creationId xmlns:a16="http://schemas.microsoft.com/office/drawing/2014/main" id="{AF481E54-C198-4954-8F5B-6744EAF2C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213" y="2155099"/>
            <a:ext cx="10937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Perché?</a:t>
            </a:r>
            <a:endParaRPr lang="fr-FR" altLang="it-IT">
              <a:solidFill>
                <a:srgbClr val="FF0000"/>
              </a:solidFill>
            </a:endParaRPr>
          </a:p>
        </p:txBody>
      </p:sp>
      <p:sp>
        <p:nvSpPr>
          <p:cNvPr id="83001" name="Text Box 57">
            <a:extLst>
              <a:ext uri="{FF2B5EF4-FFF2-40B4-BE49-F238E27FC236}">
                <a16:creationId xmlns:a16="http://schemas.microsoft.com/office/drawing/2014/main" id="{433B3399-B625-4FF5-B942-737BCFDE2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050" y="2767874"/>
            <a:ext cx="27289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/>
              <a:t>uscita = generatore di</a:t>
            </a:r>
          </a:p>
          <a:p>
            <a:pPr algn="l"/>
            <a:r>
              <a:rPr lang="it-IT" altLang="it-IT"/>
              <a:t>tensione ideale</a:t>
            </a:r>
            <a:endParaRPr lang="fr-FR" altLang="it-IT"/>
          </a:p>
        </p:txBody>
      </p:sp>
      <p:sp>
        <p:nvSpPr>
          <p:cNvPr id="83002" name="Text Box 58">
            <a:extLst>
              <a:ext uri="{FF2B5EF4-FFF2-40B4-BE49-F238E27FC236}">
                <a16:creationId xmlns:a16="http://schemas.microsoft.com/office/drawing/2014/main" id="{256B7F60-258A-4F6E-B6A5-554409547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0313" y="2174149"/>
            <a:ext cx="2162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rgbClr val="FF0000"/>
                </a:solidFill>
              </a:rPr>
              <a:t>Indefinitamente?</a:t>
            </a:r>
            <a:endParaRPr lang="fr-FR" altLang="it-IT" dirty="0">
              <a:solidFill>
                <a:srgbClr val="FF0000"/>
              </a:solidFill>
            </a:endParaRPr>
          </a:p>
        </p:txBody>
      </p:sp>
      <p:sp>
        <p:nvSpPr>
          <p:cNvPr id="83003" name="Text Box 59">
            <a:extLst>
              <a:ext uri="{FF2B5EF4-FFF2-40B4-BE49-F238E27FC236}">
                <a16:creationId xmlns:a16="http://schemas.microsoft.com/office/drawing/2014/main" id="{D26C98BC-4EB4-4F59-B27B-79F4A39BA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2712311"/>
            <a:ext cx="25939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dirty="0"/>
              <a:t>No, perché l’uscita è</a:t>
            </a:r>
          </a:p>
          <a:p>
            <a:pPr algn="l"/>
            <a:r>
              <a:rPr lang="it-IT" altLang="it-IT" dirty="0"/>
              <a:t>protetta da eventuali</a:t>
            </a:r>
          </a:p>
          <a:p>
            <a:pPr algn="l"/>
            <a:r>
              <a:rPr lang="it-IT" altLang="it-IT" dirty="0"/>
              <a:t>cortocircuiti</a:t>
            </a:r>
            <a:endParaRPr lang="fr-FR" altLang="it-IT" dirty="0"/>
          </a:p>
        </p:txBody>
      </p:sp>
      <p:sp>
        <p:nvSpPr>
          <p:cNvPr id="83004" name="Text Box 60">
            <a:extLst>
              <a:ext uri="{FF2B5EF4-FFF2-40B4-BE49-F238E27FC236}">
                <a16:creationId xmlns:a16="http://schemas.microsoft.com/office/drawing/2014/main" id="{BE25B93C-2C16-4E68-8296-150C3681A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075" y="4220436"/>
            <a:ext cx="17303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i="1"/>
              <a:t>i</a:t>
            </a:r>
            <a:r>
              <a:rPr lang="it-IT" altLang="it-IT" i="1" baseline="-25000"/>
              <a:t>o</a:t>
            </a:r>
            <a:r>
              <a:rPr lang="it-IT" altLang="it-IT" baseline="-25000"/>
              <a:t>max</a:t>
            </a:r>
            <a:r>
              <a:rPr lang="it-IT" altLang="it-IT" i="1"/>
              <a:t> </a:t>
            </a:r>
            <a:r>
              <a:rPr lang="it-IT" altLang="it-IT"/>
              <a:t>≈ 25 mA</a:t>
            </a:r>
          </a:p>
          <a:p>
            <a:pPr algn="l"/>
            <a:r>
              <a:rPr lang="it-IT" altLang="it-IT"/>
              <a:t>(</a:t>
            </a:r>
            <a:r>
              <a:rPr lang="it-IT" altLang="it-IT" i="1"/>
              <a:t>i</a:t>
            </a:r>
            <a:r>
              <a:rPr lang="it-IT" altLang="it-IT" i="1" baseline="-25000"/>
              <a:t>o</a:t>
            </a:r>
            <a:r>
              <a:rPr lang="it-IT" altLang="it-IT" i="1"/>
              <a:t> </a:t>
            </a:r>
            <a:r>
              <a:rPr lang="it-IT" altLang="it-IT"/>
              <a:t>= </a:t>
            </a:r>
            <a:r>
              <a:rPr lang="it-IT" altLang="it-IT" i="1"/>
              <a:t>i</a:t>
            </a:r>
            <a:r>
              <a:rPr lang="it-IT" altLang="it-IT" baseline="-25000"/>
              <a:t>2</a:t>
            </a:r>
            <a:r>
              <a:rPr lang="it-IT" altLang="it-IT"/>
              <a:t> + </a:t>
            </a:r>
            <a:r>
              <a:rPr lang="it-IT" altLang="it-IT" i="1"/>
              <a:t>i</a:t>
            </a:r>
            <a:r>
              <a:rPr lang="it-IT" altLang="it-IT" i="1" baseline="-25000"/>
              <a:t>L</a:t>
            </a:r>
            <a:r>
              <a:rPr lang="it-IT" altLang="it-IT"/>
              <a:t>)</a:t>
            </a:r>
          </a:p>
        </p:txBody>
      </p:sp>
      <p:sp>
        <p:nvSpPr>
          <p:cNvPr id="83005" name="AutoShape 61">
            <a:extLst>
              <a:ext uri="{FF2B5EF4-FFF2-40B4-BE49-F238E27FC236}">
                <a16:creationId xmlns:a16="http://schemas.microsoft.com/office/drawing/2014/main" id="{E76A470C-2453-4072-B947-6D1706584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6450" y="3577499"/>
            <a:ext cx="444500" cy="596900"/>
          </a:xfrm>
          <a:prstGeom prst="downArrow">
            <a:avLst>
              <a:gd name="adj1" fmla="val 50000"/>
              <a:gd name="adj2" fmla="val 33571"/>
            </a:avLst>
          </a:prstGeom>
          <a:gradFill rotWithShape="1">
            <a:gsLst>
              <a:gs pos="0">
                <a:schemeClr val="accent1"/>
              </a:gs>
              <a:gs pos="100000">
                <a:srgbClr val="00FF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334F443-C63D-4083-B11E-A2E6F97BD97B}"/>
              </a:ext>
            </a:extLst>
          </p:cNvPr>
          <p:cNvSpPr txBox="1"/>
          <p:nvPr/>
        </p:nvSpPr>
        <p:spPr>
          <a:xfrm>
            <a:off x="619016" y="5329933"/>
            <a:ext cx="8296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i="1" dirty="0"/>
              <a:t>- se il circuito richiede all’amplificatore operazionale una corrente maggiore, l’amplificatore eroga la corrente massima (dipende dalla circuiteria interna che regola la corrente d’uscita) mentre la tensione di uscita si riduce (DA EVITARE!)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3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3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0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30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0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0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3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3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30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3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99" grpId="0"/>
      <p:bldP spid="83000" grpId="0"/>
      <p:bldP spid="83001" grpId="0"/>
      <p:bldP spid="83002" grpId="0"/>
      <p:bldP spid="83003" grpId="0"/>
      <p:bldP spid="83004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DB49EFA-E9EC-44FA-BB99-A34AD5E0A9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Comparatori</a:t>
            </a:r>
            <a:endParaRPr lang="fr-FR" altLang="it-IT"/>
          </a:p>
        </p:txBody>
      </p:sp>
      <p:pic>
        <p:nvPicPr>
          <p:cNvPr id="83972" name="Picture 4">
            <a:extLst>
              <a:ext uri="{FF2B5EF4-FFF2-40B4-BE49-F238E27FC236}">
                <a16:creationId xmlns:a16="http://schemas.microsoft.com/office/drawing/2014/main" id="{B19DACE0-6F23-4667-9CCE-2B7FA5A4C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965325"/>
            <a:ext cx="3603625" cy="27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3" name="Picture 5">
            <a:extLst>
              <a:ext uri="{FF2B5EF4-FFF2-40B4-BE49-F238E27FC236}">
                <a16:creationId xmlns:a16="http://schemas.microsoft.com/office/drawing/2014/main" id="{AD161E93-2844-495F-8453-C654B0298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560513"/>
            <a:ext cx="3770312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974" name="Text Box 6">
            <a:extLst>
              <a:ext uri="{FF2B5EF4-FFF2-40B4-BE49-F238E27FC236}">
                <a16:creationId xmlns:a16="http://schemas.microsoft.com/office/drawing/2014/main" id="{BE3E4B05-1E9F-41CB-ACAD-FE53ACAAB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1113" y="1943100"/>
            <a:ext cx="765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lento</a:t>
            </a:r>
            <a:endParaRPr lang="fr-FR" altLang="it-IT" i="1"/>
          </a:p>
        </p:txBody>
      </p:sp>
      <p:sp>
        <p:nvSpPr>
          <p:cNvPr id="83975" name="Text Box 7">
            <a:extLst>
              <a:ext uri="{FF2B5EF4-FFF2-40B4-BE49-F238E27FC236}">
                <a16:creationId xmlns:a16="http://schemas.microsoft.com/office/drawing/2014/main" id="{CFEC0F14-A891-4577-A585-D5B387C03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5672138"/>
            <a:ext cx="33655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alimentazione duale</a:t>
            </a:r>
          </a:p>
          <a:p>
            <a:r>
              <a:rPr lang="it-IT" altLang="it-IT" i="1"/>
              <a:t>incompatibile con livelli TTL</a:t>
            </a:r>
            <a:endParaRPr lang="fr-FR" altLang="it-IT" i="1"/>
          </a:p>
        </p:txBody>
      </p:sp>
      <p:sp>
        <p:nvSpPr>
          <p:cNvPr id="83976" name="Text Box 8">
            <a:extLst>
              <a:ext uri="{FF2B5EF4-FFF2-40B4-BE49-F238E27FC236}">
                <a16:creationId xmlns:a16="http://schemas.microsoft.com/office/drawing/2014/main" id="{10112350-A96E-4448-9698-AD7FDA2AD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0" y="4611688"/>
            <a:ext cx="2422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sensibile ai disturbi</a:t>
            </a:r>
            <a:endParaRPr lang="fr-FR" altLang="it-IT" i="1"/>
          </a:p>
        </p:txBody>
      </p:sp>
      <p:sp>
        <p:nvSpPr>
          <p:cNvPr id="83977" name="Oval 9">
            <a:extLst>
              <a:ext uri="{FF2B5EF4-FFF2-40B4-BE49-F238E27FC236}">
                <a16:creationId xmlns:a16="http://schemas.microsoft.com/office/drawing/2014/main" id="{24E91D51-9994-4127-B64A-2DBD9D493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0488" y="2940050"/>
            <a:ext cx="285750" cy="2794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3978" name="Line 10">
            <a:extLst>
              <a:ext uri="{FF2B5EF4-FFF2-40B4-BE49-F238E27FC236}">
                <a16:creationId xmlns:a16="http://schemas.microsoft.com/office/drawing/2014/main" id="{5D5130E7-70C4-4710-BE1D-38577E7574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6138" y="3074988"/>
            <a:ext cx="657225" cy="250983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3979" name="Line 11">
            <a:extLst>
              <a:ext uri="{FF2B5EF4-FFF2-40B4-BE49-F238E27FC236}">
                <a16:creationId xmlns:a16="http://schemas.microsoft.com/office/drawing/2014/main" id="{D49E5450-751B-434C-A7C5-07B718C687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0188" y="2303463"/>
            <a:ext cx="1300162" cy="7747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3980" name="Line 12">
            <a:extLst>
              <a:ext uri="{FF2B5EF4-FFF2-40B4-BE49-F238E27FC236}">
                <a16:creationId xmlns:a16="http://schemas.microsoft.com/office/drawing/2014/main" id="{D37D9B9E-B55B-4606-A074-2149BD3877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67013" y="3086100"/>
            <a:ext cx="1868487" cy="145732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83981" name="Picture 13">
            <a:extLst>
              <a:ext uri="{FF2B5EF4-FFF2-40B4-BE49-F238E27FC236}">
                <a16:creationId xmlns:a16="http://schemas.microsoft.com/office/drawing/2014/main" id="{49AD39C5-F74C-4CA6-9519-B67E93644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3" y="1625600"/>
            <a:ext cx="24765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982" name="Text Box 14">
            <a:extLst>
              <a:ext uri="{FF2B5EF4-FFF2-40B4-BE49-F238E27FC236}">
                <a16:creationId xmlns:a16="http://schemas.microsoft.com/office/drawing/2014/main" id="{17F4D71A-47A8-44AF-8768-39DACDB0D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063" y="2986088"/>
            <a:ext cx="93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LM311</a:t>
            </a:r>
            <a:endParaRPr lang="fr-FR" altLang="it-IT">
              <a:solidFill>
                <a:srgbClr val="FF0000"/>
              </a:solidFill>
            </a:endParaRPr>
          </a:p>
        </p:txBody>
      </p:sp>
      <p:sp>
        <p:nvSpPr>
          <p:cNvPr id="83983" name="Text Box 15">
            <a:extLst>
              <a:ext uri="{FF2B5EF4-FFF2-40B4-BE49-F238E27FC236}">
                <a16:creationId xmlns:a16="http://schemas.microsoft.com/office/drawing/2014/main" id="{CCDF2B61-D722-4DE4-93B6-BE523CB7D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4238" y="4881563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/>
              <a:t>&gt;</a:t>
            </a:r>
            <a:endParaRPr lang="fr-FR" altLang="it-IT"/>
          </a:p>
        </p:txBody>
      </p:sp>
      <p:sp>
        <p:nvSpPr>
          <p:cNvPr id="83984" name="Freeform 16">
            <a:extLst>
              <a:ext uri="{FF2B5EF4-FFF2-40B4-BE49-F238E27FC236}">
                <a16:creationId xmlns:a16="http://schemas.microsoft.com/office/drawing/2014/main" id="{E1D0A6FF-F43D-4D35-B0F3-A679C99C4D4D}"/>
              </a:ext>
            </a:extLst>
          </p:cNvPr>
          <p:cNvSpPr>
            <a:spLocks/>
          </p:cNvSpPr>
          <p:nvPr/>
        </p:nvSpPr>
        <p:spPr bwMode="auto">
          <a:xfrm>
            <a:off x="6931025" y="4662488"/>
            <a:ext cx="263525" cy="385762"/>
          </a:xfrm>
          <a:custGeom>
            <a:avLst/>
            <a:gdLst>
              <a:gd name="T0" fmla="*/ 113 w 166"/>
              <a:gd name="T1" fmla="*/ 0 h 243"/>
              <a:gd name="T2" fmla="*/ 9 w 166"/>
              <a:gd name="T3" fmla="*/ 162 h 243"/>
              <a:gd name="T4" fmla="*/ 166 w 166"/>
              <a:gd name="T5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" h="243">
                <a:moveTo>
                  <a:pt x="113" y="0"/>
                </a:moveTo>
                <a:cubicBezTo>
                  <a:pt x="56" y="60"/>
                  <a:pt x="0" y="121"/>
                  <a:pt x="9" y="162"/>
                </a:cubicBezTo>
                <a:cubicBezTo>
                  <a:pt x="18" y="203"/>
                  <a:pt x="143" y="233"/>
                  <a:pt x="166" y="243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3986" name="Freeform 18">
            <a:extLst>
              <a:ext uri="{FF2B5EF4-FFF2-40B4-BE49-F238E27FC236}">
                <a16:creationId xmlns:a16="http://schemas.microsoft.com/office/drawing/2014/main" id="{A100B927-E2DA-4CFE-AF15-70E30E41329B}"/>
              </a:ext>
            </a:extLst>
          </p:cNvPr>
          <p:cNvSpPr>
            <a:spLocks/>
          </p:cNvSpPr>
          <p:nvPr/>
        </p:nvSpPr>
        <p:spPr bwMode="auto">
          <a:xfrm flipH="1">
            <a:off x="7631113" y="4673600"/>
            <a:ext cx="263525" cy="385763"/>
          </a:xfrm>
          <a:custGeom>
            <a:avLst/>
            <a:gdLst>
              <a:gd name="T0" fmla="*/ 113 w 166"/>
              <a:gd name="T1" fmla="*/ 0 h 243"/>
              <a:gd name="T2" fmla="*/ 9 w 166"/>
              <a:gd name="T3" fmla="*/ 162 h 243"/>
              <a:gd name="T4" fmla="*/ 166 w 166"/>
              <a:gd name="T5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" h="243">
                <a:moveTo>
                  <a:pt x="113" y="0"/>
                </a:moveTo>
                <a:cubicBezTo>
                  <a:pt x="56" y="60"/>
                  <a:pt x="0" y="121"/>
                  <a:pt x="9" y="162"/>
                </a:cubicBezTo>
                <a:cubicBezTo>
                  <a:pt x="18" y="203"/>
                  <a:pt x="143" y="233"/>
                  <a:pt x="166" y="243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3987" name="Oval 19">
            <a:extLst>
              <a:ext uri="{FF2B5EF4-FFF2-40B4-BE49-F238E27FC236}">
                <a16:creationId xmlns:a16="http://schemas.microsoft.com/office/drawing/2014/main" id="{46835B57-25E9-4B01-BD87-AA428460F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915" y="2682875"/>
            <a:ext cx="325438" cy="325438"/>
          </a:xfrm>
          <a:prstGeom prst="ellips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3988" name="Text Box 20">
            <a:extLst>
              <a:ext uri="{FF2B5EF4-FFF2-40B4-BE49-F238E27FC236}">
                <a16:creationId xmlns:a16="http://schemas.microsoft.com/office/drawing/2014/main" id="{56FE007A-41A4-4E69-972B-335566F1F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9440" y="2571750"/>
            <a:ext cx="328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_</a:t>
            </a:r>
            <a:endParaRPr lang="fr-FR" altLang="it-IT">
              <a:solidFill>
                <a:srgbClr val="FF0000"/>
              </a:solidFill>
            </a:endParaRPr>
          </a:p>
        </p:txBody>
      </p:sp>
      <p:grpSp>
        <p:nvGrpSpPr>
          <p:cNvPr id="83989" name="Group 21">
            <a:extLst>
              <a:ext uri="{FF2B5EF4-FFF2-40B4-BE49-F238E27FC236}">
                <a16:creationId xmlns:a16="http://schemas.microsoft.com/office/drawing/2014/main" id="{D4AC20DE-8558-45EC-8EC0-6604A1ED4F0E}"/>
              </a:ext>
            </a:extLst>
          </p:cNvPr>
          <p:cNvGrpSpPr>
            <a:grpSpLocks/>
          </p:cNvGrpSpPr>
          <p:nvPr/>
        </p:nvGrpSpPr>
        <p:grpSpPr bwMode="auto">
          <a:xfrm>
            <a:off x="7107238" y="960438"/>
            <a:ext cx="214312" cy="555625"/>
            <a:chOff x="4176" y="4464"/>
            <a:chExt cx="552" cy="1152"/>
          </a:xfrm>
        </p:grpSpPr>
        <p:grpSp>
          <p:nvGrpSpPr>
            <p:cNvPr id="83990" name="Group 22">
              <a:extLst>
                <a:ext uri="{FF2B5EF4-FFF2-40B4-BE49-F238E27FC236}">
                  <a16:creationId xmlns:a16="http://schemas.microsoft.com/office/drawing/2014/main" id="{B5D23347-F182-4F4B-83FC-557AC383F6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464"/>
              <a:ext cx="552" cy="384"/>
              <a:chOff x="4176" y="4464"/>
              <a:chExt cx="552" cy="384"/>
            </a:xfrm>
          </p:grpSpPr>
          <p:sp>
            <p:nvSpPr>
              <p:cNvPr id="83991" name="Line 23">
                <a:extLst>
                  <a:ext uri="{FF2B5EF4-FFF2-40B4-BE49-F238E27FC236}">
                    <a16:creationId xmlns:a16="http://schemas.microsoft.com/office/drawing/2014/main" id="{609B2C76-456E-465C-8D37-2526151579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992" name="Line 24">
                <a:extLst>
                  <a:ext uri="{FF2B5EF4-FFF2-40B4-BE49-F238E27FC236}">
                    <a16:creationId xmlns:a16="http://schemas.microsoft.com/office/drawing/2014/main" id="{E0E77AA2-B67A-4968-8055-6F62C569F6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993" name="Line 25">
                <a:extLst>
                  <a:ext uri="{FF2B5EF4-FFF2-40B4-BE49-F238E27FC236}">
                    <a16:creationId xmlns:a16="http://schemas.microsoft.com/office/drawing/2014/main" id="{45E00324-C847-4088-B61F-0E0C56D16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994" name="Line 26">
                <a:extLst>
                  <a:ext uri="{FF2B5EF4-FFF2-40B4-BE49-F238E27FC236}">
                    <a16:creationId xmlns:a16="http://schemas.microsoft.com/office/drawing/2014/main" id="{12800BD9-F031-4F6F-9DA1-E1D6604957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3995" name="Group 27">
              <a:extLst>
                <a:ext uri="{FF2B5EF4-FFF2-40B4-BE49-F238E27FC236}">
                  <a16:creationId xmlns:a16="http://schemas.microsoft.com/office/drawing/2014/main" id="{B29FDFB4-42DA-44F9-A62A-9B2748ED11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848"/>
              <a:ext cx="552" cy="384"/>
              <a:chOff x="4176" y="4464"/>
              <a:chExt cx="552" cy="384"/>
            </a:xfrm>
          </p:grpSpPr>
          <p:sp>
            <p:nvSpPr>
              <p:cNvPr id="83996" name="Line 28">
                <a:extLst>
                  <a:ext uri="{FF2B5EF4-FFF2-40B4-BE49-F238E27FC236}">
                    <a16:creationId xmlns:a16="http://schemas.microsoft.com/office/drawing/2014/main" id="{55147858-D343-4630-B35A-86536F4A74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997" name="Line 29">
                <a:extLst>
                  <a:ext uri="{FF2B5EF4-FFF2-40B4-BE49-F238E27FC236}">
                    <a16:creationId xmlns:a16="http://schemas.microsoft.com/office/drawing/2014/main" id="{AE4DD9C8-1348-4D71-A450-FF6BAA837A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998" name="Line 30">
                <a:extLst>
                  <a:ext uri="{FF2B5EF4-FFF2-40B4-BE49-F238E27FC236}">
                    <a16:creationId xmlns:a16="http://schemas.microsoft.com/office/drawing/2014/main" id="{099CBEED-C953-41CD-9BED-71BD20C7A4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999" name="Line 31">
                <a:extLst>
                  <a:ext uri="{FF2B5EF4-FFF2-40B4-BE49-F238E27FC236}">
                    <a16:creationId xmlns:a16="http://schemas.microsoft.com/office/drawing/2014/main" id="{0DA6CAEA-9AE0-4688-BC03-2FBBDC14F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4000" name="Group 32">
              <a:extLst>
                <a:ext uri="{FF2B5EF4-FFF2-40B4-BE49-F238E27FC236}">
                  <a16:creationId xmlns:a16="http://schemas.microsoft.com/office/drawing/2014/main" id="{38F76E35-CCC7-469B-A916-F767264E9F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5232"/>
              <a:ext cx="552" cy="384"/>
              <a:chOff x="4176" y="4464"/>
              <a:chExt cx="552" cy="384"/>
            </a:xfrm>
          </p:grpSpPr>
          <p:sp>
            <p:nvSpPr>
              <p:cNvPr id="84001" name="Line 33">
                <a:extLst>
                  <a:ext uri="{FF2B5EF4-FFF2-40B4-BE49-F238E27FC236}">
                    <a16:creationId xmlns:a16="http://schemas.microsoft.com/office/drawing/2014/main" id="{012942A6-E533-4197-A55C-5380AB7C3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4002" name="Line 34">
                <a:extLst>
                  <a:ext uri="{FF2B5EF4-FFF2-40B4-BE49-F238E27FC236}">
                    <a16:creationId xmlns:a16="http://schemas.microsoft.com/office/drawing/2014/main" id="{836EB5F4-88D7-4BA4-A748-A8EA36026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4003" name="Line 35">
                <a:extLst>
                  <a:ext uri="{FF2B5EF4-FFF2-40B4-BE49-F238E27FC236}">
                    <a16:creationId xmlns:a16="http://schemas.microsoft.com/office/drawing/2014/main" id="{1137114A-34B7-4F22-8996-A0AA9FA4E4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4004" name="Line 36">
                <a:extLst>
                  <a:ext uri="{FF2B5EF4-FFF2-40B4-BE49-F238E27FC236}">
                    <a16:creationId xmlns:a16="http://schemas.microsoft.com/office/drawing/2014/main" id="{8E2212F7-799D-4918-86E9-76CDD13550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84005" name="Line 37">
            <a:extLst>
              <a:ext uri="{FF2B5EF4-FFF2-40B4-BE49-F238E27FC236}">
                <a16:creationId xmlns:a16="http://schemas.microsoft.com/office/drawing/2014/main" id="{81010D74-4428-460E-B75F-E255BCB38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6775" y="755650"/>
            <a:ext cx="0" cy="20320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4006" name="Oval 38">
            <a:extLst>
              <a:ext uri="{FF2B5EF4-FFF2-40B4-BE49-F238E27FC236}">
                <a16:creationId xmlns:a16="http://schemas.microsoft.com/office/drawing/2014/main" id="{E44E928F-D4CB-43E6-84AF-4BF4952D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8675" y="679450"/>
            <a:ext cx="88900" cy="88900"/>
          </a:xfrm>
          <a:prstGeom prst="ellipse">
            <a:avLst/>
          </a:prstGeom>
          <a:noFill/>
          <a:ln w="222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4007" name="Text Box 39">
            <a:extLst>
              <a:ext uri="{FF2B5EF4-FFF2-40B4-BE49-F238E27FC236}">
                <a16:creationId xmlns:a16="http://schemas.microsoft.com/office/drawing/2014/main" id="{0B988B0A-48DC-4C4D-AB30-A729A5BD6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0275" y="523875"/>
            <a:ext cx="78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+ </a:t>
            </a:r>
            <a:r>
              <a:rPr lang="it-IT" altLang="it-IT" i="1">
                <a:solidFill>
                  <a:srgbClr val="000000"/>
                </a:solidFill>
              </a:rPr>
              <a:t>V</a:t>
            </a:r>
            <a:r>
              <a:rPr lang="it-IT" altLang="it-IT" i="1" baseline="-25000">
                <a:solidFill>
                  <a:srgbClr val="000000"/>
                </a:solidFill>
              </a:rPr>
              <a:t>CC</a:t>
            </a:r>
            <a:endParaRPr lang="fr-FR" altLang="it-IT" i="1">
              <a:solidFill>
                <a:srgbClr val="000000"/>
              </a:solidFill>
            </a:endParaRPr>
          </a:p>
        </p:txBody>
      </p:sp>
      <p:sp>
        <p:nvSpPr>
          <p:cNvPr id="84009" name="Rectangle 41">
            <a:extLst>
              <a:ext uri="{FF2B5EF4-FFF2-40B4-BE49-F238E27FC236}">
                <a16:creationId xmlns:a16="http://schemas.microsoft.com/office/drawing/2014/main" id="{30EB7197-8CC4-4CD8-AB64-CF7E16B7D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88" y="1647825"/>
            <a:ext cx="295275" cy="257175"/>
          </a:xfrm>
          <a:prstGeom prst="rect">
            <a:avLst/>
          </a:prstGeom>
          <a:solidFill>
            <a:srgbClr val="FFFF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4010" name="Line 42">
            <a:extLst>
              <a:ext uri="{FF2B5EF4-FFF2-40B4-BE49-F238E27FC236}">
                <a16:creationId xmlns:a16="http://schemas.microsoft.com/office/drawing/2014/main" id="{73AFE2EF-8E5C-4263-B044-C8C0258334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8838" y="1511300"/>
            <a:ext cx="0" cy="49847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4011" name="Line 43">
            <a:extLst>
              <a:ext uri="{FF2B5EF4-FFF2-40B4-BE49-F238E27FC236}">
                <a16:creationId xmlns:a16="http://schemas.microsoft.com/office/drawing/2014/main" id="{324AA675-271F-42D0-A09A-B52B91CF464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8838" y="1557338"/>
            <a:ext cx="1565275" cy="63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4012" name="Text Box 44">
            <a:extLst>
              <a:ext uri="{FF2B5EF4-FFF2-40B4-BE49-F238E27FC236}">
                <a16:creationId xmlns:a16="http://schemas.microsoft.com/office/drawing/2014/main" id="{DA88BFD7-BC6B-4314-9206-2D9D6F2D0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5013" y="1654175"/>
            <a:ext cx="788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+ </a:t>
            </a:r>
            <a:r>
              <a:rPr lang="it-IT" altLang="it-IT" i="1">
                <a:solidFill>
                  <a:srgbClr val="FF0000"/>
                </a:solidFill>
              </a:rPr>
              <a:t>V</a:t>
            </a:r>
            <a:r>
              <a:rPr lang="it-IT" altLang="it-IT" i="1" baseline="-25000">
                <a:solidFill>
                  <a:srgbClr val="FF0000"/>
                </a:solidFill>
              </a:rPr>
              <a:t>CC</a:t>
            </a:r>
            <a:endParaRPr lang="fr-FR" altLang="it-IT" i="1">
              <a:solidFill>
                <a:srgbClr val="FF0000"/>
              </a:solidFill>
            </a:endParaRPr>
          </a:p>
        </p:txBody>
      </p:sp>
      <p:sp>
        <p:nvSpPr>
          <p:cNvPr id="84013" name="Text Box 45">
            <a:extLst>
              <a:ext uri="{FF2B5EF4-FFF2-40B4-BE49-F238E27FC236}">
                <a16:creationId xmlns:a16="http://schemas.microsoft.com/office/drawing/2014/main" id="{F0CCCB10-75A9-4886-A82C-0040C09C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350" y="4900613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/>
              <a:t>&lt;</a:t>
            </a:r>
            <a:endParaRPr lang="fr-FR" altLang="it-IT"/>
          </a:p>
        </p:txBody>
      </p:sp>
      <p:sp>
        <p:nvSpPr>
          <p:cNvPr id="84014" name="Text Box 46">
            <a:extLst>
              <a:ext uri="{FF2B5EF4-FFF2-40B4-BE49-F238E27FC236}">
                <a16:creationId xmlns:a16="http://schemas.microsoft.com/office/drawing/2014/main" id="{3F2DE3C9-DA1D-4096-8273-914B8E974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803" y="2673350"/>
            <a:ext cx="3603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rgbClr val="FF0000"/>
                </a:solidFill>
              </a:rPr>
              <a:t>+</a:t>
            </a:r>
            <a:endParaRPr lang="fr-FR" altLang="it-IT" dirty="0">
              <a:solidFill>
                <a:srgbClr val="FF0000"/>
              </a:solidFill>
            </a:endParaRPr>
          </a:p>
        </p:txBody>
      </p:sp>
      <p:sp>
        <p:nvSpPr>
          <p:cNvPr id="84015" name="Text Box 47">
            <a:extLst>
              <a:ext uri="{FF2B5EF4-FFF2-40B4-BE49-F238E27FC236}">
                <a16:creationId xmlns:a16="http://schemas.microsoft.com/office/drawing/2014/main" id="{10C24950-B756-4FD1-997C-C0B69A5A8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838" y="1671638"/>
            <a:ext cx="57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≈ 0</a:t>
            </a:r>
            <a:endParaRPr lang="fr-FR" altLang="it-IT" i="1">
              <a:solidFill>
                <a:srgbClr val="FF0000"/>
              </a:solidFill>
            </a:endParaRPr>
          </a:p>
        </p:txBody>
      </p:sp>
      <p:sp>
        <p:nvSpPr>
          <p:cNvPr id="84016" name="Line 48">
            <a:extLst>
              <a:ext uri="{FF2B5EF4-FFF2-40B4-BE49-F238E27FC236}">
                <a16:creationId xmlns:a16="http://schemas.microsoft.com/office/drawing/2014/main" id="{EFDFEF85-D866-47B4-9A3E-9D9BD9351C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9063" y="4097338"/>
            <a:ext cx="0" cy="30956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4017" name="Line 49">
            <a:extLst>
              <a:ext uri="{FF2B5EF4-FFF2-40B4-BE49-F238E27FC236}">
                <a16:creationId xmlns:a16="http://schemas.microsoft.com/office/drawing/2014/main" id="{DE51CBDD-7A2B-4652-AF1A-E7974FF93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6025" y="4398963"/>
            <a:ext cx="339725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4018" name="Line 50">
            <a:extLst>
              <a:ext uri="{FF2B5EF4-FFF2-40B4-BE49-F238E27FC236}">
                <a16:creationId xmlns:a16="http://schemas.microsoft.com/office/drawing/2014/main" id="{E7DDE718-DFAD-4F13-B349-E4A64AB966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59525" y="4471988"/>
            <a:ext cx="203200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4019" name="Line 51">
            <a:extLst>
              <a:ext uri="{FF2B5EF4-FFF2-40B4-BE49-F238E27FC236}">
                <a16:creationId xmlns:a16="http://schemas.microsoft.com/office/drawing/2014/main" id="{F6227D23-1E9F-4403-AE0F-A1C404E24D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0325" y="4543425"/>
            <a:ext cx="112713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4020" name="Line 52">
            <a:extLst>
              <a:ext uri="{FF2B5EF4-FFF2-40B4-BE49-F238E27FC236}">
                <a16:creationId xmlns:a16="http://schemas.microsoft.com/office/drawing/2014/main" id="{6B81CF54-121B-44A2-8C0A-0E31DD68B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9063" y="4103688"/>
            <a:ext cx="166687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4023" name="Rectangle 55">
            <a:extLst>
              <a:ext uri="{FF2B5EF4-FFF2-40B4-BE49-F238E27FC236}">
                <a16:creationId xmlns:a16="http://schemas.microsoft.com/office/drawing/2014/main" id="{780CF7A3-F803-4994-B593-8769FBFD2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713" y="2803525"/>
            <a:ext cx="420687" cy="673100"/>
          </a:xfrm>
          <a:prstGeom prst="rect">
            <a:avLst/>
          </a:prstGeom>
          <a:solidFill>
            <a:srgbClr val="FFE79B"/>
          </a:solidFill>
          <a:ln>
            <a:noFill/>
          </a:ln>
          <a:effec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4024" name="Line 56">
            <a:extLst>
              <a:ext uri="{FF2B5EF4-FFF2-40B4-BE49-F238E27FC236}">
                <a16:creationId xmlns:a16="http://schemas.microsoft.com/office/drawing/2014/main" id="{DFAEB9E3-48F1-449C-891D-590DE06D0B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65925" y="2743200"/>
            <a:ext cx="0" cy="806450"/>
          </a:xfrm>
          <a:prstGeom prst="line">
            <a:avLst/>
          </a:prstGeom>
          <a:noFill/>
          <a:ln w="412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7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1300"/>
                            </p:stCondLst>
                            <p:childTnLst>
                              <p:par>
                                <p:cTn id="3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39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3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4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4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84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4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8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8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9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5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8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500"/>
                                        <p:tgtEl>
                                          <p:spTgt spid="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5" dur="500"/>
                                        <p:tgtEl>
                                          <p:spTgt spid="83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8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6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500"/>
                                        <p:tgtEl>
                                          <p:spTgt spid="8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 nodeType="clickPar">
                      <p:stCondLst>
                        <p:cond delay="indefinite"/>
                      </p:stCondLst>
                      <p:childTnLst>
                        <p:par>
                          <p:cTn id="2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4" grpId="0"/>
      <p:bldP spid="83974" grpId="1"/>
      <p:bldP spid="83975" grpId="0"/>
      <p:bldP spid="83975" grpId="1"/>
      <p:bldP spid="83976" grpId="0"/>
      <p:bldP spid="83976" grpId="1"/>
      <p:bldP spid="83982" grpId="0"/>
      <p:bldP spid="83983" grpId="0"/>
      <p:bldP spid="83983" grpId="1"/>
      <p:bldP spid="83988" grpId="0"/>
      <p:bldP spid="83988" grpId="1"/>
      <p:bldP spid="84007" grpId="0"/>
      <p:bldP spid="84012" grpId="0"/>
      <p:bldP spid="84013" grpId="0"/>
      <p:bldP spid="84014" grpId="0"/>
      <p:bldP spid="84015" grpId="0"/>
    </p:bldLst>
  </p:timing>
</p:sld>
</file>

<file path=ppt/theme/theme1.xml><?xml version="1.0" encoding="utf-8"?>
<a:theme xmlns:a="http://schemas.openxmlformats.org/drawingml/2006/main" name="Antenna satellitare">
  <a:themeElements>
    <a:clrScheme name="Antenna satellitare 13">
      <a:dk1>
        <a:srgbClr val="0033CC"/>
      </a:dk1>
      <a:lt1>
        <a:srgbClr val="FFFFCB"/>
      </a:lt1>
      <a:dk2>
        <a:srgbClr val="0033CC"/>
      </a:dk2>
      <a:lt2>
        <a:srgbClr val="0F6501"/>
      </a:lt2>
      <a:accent1>
        <a:srgbClr val="FF6600"/>
      </a:accent1>
      <a:accent2>
        <a:srgbClr val="F7AD41"/>
      </a:accent2>
      <a:accent3>
        <a:srgbClr val="FFFFE2"/>
      </a:accent3>
      <a:accent4>
        <a:srgbClr val="002AAE"/>
      </a:accent4>
      <a:accent5>
        <a:srgbClr val="FFB8AA"/>
      </a:accent5>
      <a:accent6>
        <a:srgbClr val="E09C3A"/>
      </a:accent6>
      <a:hlink>
        <a:srgbClr val="FFCC00"/>
      </a:hlink>
      <a:folHlink>
        <a:srgbClr val="FF9900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4BF7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8DCBB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EA0000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D4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FF3535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E72F2F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0033CC"/>
        </a:dk1>
        <a:lt1>
          <a:srgbClr val="FFFFCB"/>
        </a:lt1>
        <a:dk2>
          <a:srgbClr val="0033CC"/>
        </a:dk2>
        <a:lt2>
          <a:srgbClr val="0F6501"/>
        </a:lt2>
        <a:accent1>
          <a:srgbClr val="FF6600"/>
        </a:accent1>
        <a:accent2>
          <a:srgbClr val="F7AD41"/>
        </a:accent2>
        <a:accent3>
          <a:srgbClr val="FFFFE2"/>
        </a:accent3>
        <a:accent4>
          <a:srgbClr val="002AAE"/>
        </a:accent4>
        <a:accent5>
          <a:srgbClr val="FFB8AA"/>
        </a:accent5>
        <a:accent6>
          <a:srgbClr val="E09C3A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681</Words>
  <Application>Microsoft Office PowerPoint</Application>
  <PresentationFormat>Presentazione su schermo (4:3)</PresentationFormat>
  <Paragraphs>242</Paragraphs>
  <Slides>24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24</vt:i4>
      </vt:variant>
    </vt:vector>
  </HeadingPairs>
  <TitlesOfParts>
    <vt:vector size="36" baseType="lpstr">
      <vt:lpstr>Arial</vt:lpstr>
      <vt:lpstr>Arial Black</vt:lpstr>
      <vt:lpstr>Cambria Math</vt:lpstr>
      <vt:lpstr>Monotype Corsiva</vt:lpstr>
      <vt:lpstr>Palatino Linotype</vt:lpstr>
      <vt:lpstr>Symbol</vt:lpstr>
      <vt:lpstr>Times New Roman</vt:lpstr>
      <vt:lpstr>Verdana</vt:lpstr>
      <vt:lpstr>Wingdings</vt:lpstr>
      <vt:lpstr>Antenna satellitare</vt:lpstr>
      <vt:lpstr>Equation</vt:lpstr>
      <vt:lpstr>Image bitmap</vt:lpstr>
      <vt:lpstr>AMPLIFICATORI OPERAZIONALI</vt:lpstr>
      <vt:lpstr>Generalità sugli amplificatori</vt:lpstr>
      <vt:lpstr>Schema elementare</vt:lpstr>
      <vt:lpstr>Amplificatore operazionale ideale</vt:lpstr>
      <vt:lpstr>Perché un amplificatore di tensione ideale dovrebbe avere Ri infinita e Ro nulla?</vt:lpstr>
      <vt:lpstr>Perché un amplificatore di tensione ideale dovrebbe avere     infinita e      nulla?</vt:lpstr>
      <vt:lpstr>OPAMP ad anello aperto</vt:lpstr>
      <vt:lpstr>Controreazione</vt:lpstr>
      <vt:lpstr>Massa virtuale</vt:lpstr>
      <vt:lpstr>Amplificatore invertente</vt:lpstr>
      <vt:lpstr>Amplificatore invertente: resistenza d’uscita</vt:lpstr>
      <vt:lpstr>Limiti su R1 e R2</vt:lpstr>
      <vt:lpstr>Amplificatore non invertente</vt:lpstr>
      <vt:lpstr>Amplificatore non invertente: resistenze d’ingresso e d’uscita</vt:lpstr>
      <vt:lpstr>Buffer (separatore d’impedenza)</vt:lpstr>
      <vt:lpstr>Amplificatore differenziale</vt:lpstr>
      <vt:lpstr>Sommatore invertente</vt:lpstr>
      <vt:lpstr>Convertitore I-V</vt:lpstr>
      <vt:lpstr>Integratore</vt:lpstr>
      <vt:lpstr>Derivatore</vt:lpstr>
      <vt:lpstr>OPAMP reali</vt:lpstr>
      <vt:lpstr>OPAMP reali</vt:lpstr>
      <vt:lpstr>Limiti sulla corrente d’uscita</vt:lpstr>
      <vt:lpstr>Comparatori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AMPLIFICATORI  A COMPONENTI DISCRETI</dc:title>
  <dc:creator>Mauro Mosca</dc:creator>
  <cp:lastModifiedBy>Mauro</cp:lastModifiedBy>
  <cp:revision>101</cp:revision>
  <dcterms:created xsi:type="dcterms:W3CDTF">2007-03-17T17:08:49Z</dcterms:created>
  <dcterms:modified xsi:type="dcterms:W3CDTF">2018-10-22T21:23:07Z</dcterms:modified>
</cp:coreProperties>
</file>