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80" r:id="rId12"/>
    <p:sldId id="281" r:id="rId13"/>
    <p:sldId id="268" r:id="rId14"/>
    <p:sldId id="269" r:id="rId15"/>
    <p:sldId id="282" r:id="rId16"/>
    <p:sldId id="283" r:id="rId17"/>
    <p:sldId id="284" r:id="rId18"/>
    <p:sldId id="285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80808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67B"/>
    <a:srgbClr val="FF9933"/>
    <a:srgbClr val="FF0000"/>
    <a:srgbClr val="009900"/>
    <a:srgbClr val="66FF33"/>
    <a:srgbClr val="E4E28A"/>
    <a:srgbClr val="08080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7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85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F698E2C9-3BBE-421F-857E-8085E8A72B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it-IT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5FB8F741-EB8F-43AF-A08E-0C01D87386F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it-IT"/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E77B54B6-3FBB-49AF-9277-B6AD5920D15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it-IT"/>
          </a:p>
        </p:txBody>
      </p:sp>
      <p:sp>
        <p:nvSpPr>
          <p:cNvPr id="100357" name="Rectangle 5">
            <a:extLst>
              <a:ext uri="{FF2B5EF4-FFF2-40B4-BE49-F238E27FC236}">
                <a16:creationId xmlns:a16="http://schemas.microsoft.com/office/drawing/2014/main" id="{14BD8A3F-3072-4C08-BEA7-ADC17A9A38E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5E66EC3-F71D-447C-8ECC-1183701BFB5E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9D7E0184-8D7B-4490-85B0-58473637AA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it-IT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4BC90931-390C-4AAF-BA6B-1560B64B0BA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it-IT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BFFEA49A-CA80-43A3-A6FF-C356311759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53EDB449-0986-4F17-8A8C-E7AF0E18F5D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102406" name="Rectangle 6">
            <a:extLst>
              <a:ext uri="{FF2B5EF4-FFF2-40B4-BE49-F238E27FC236}">
                <a16:creationId xmlns:a16="http://schemas.microsoft.com/office/drawing/2014/main" id="{4506EBA0-6CC0-406A-AB7A-07B5A52CDD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it-IT"/>
          </a:p>
        </p:txBody>
      </p:sp>
      <p:sp>
        <p:nvSpPr>
          <p:cNvPr id="102407" name="Rectangle 7">
            <a:extLst>
              <a:ext uri="{FF2B5EF4-FFF2-40B4-BE49-F238E27FC236}">
                <a16:creationId xmlns:a16="http://schemas.microsoft.com/office/drawing/2014/main" id="{E18489AA-E1C5-40C7-833A-3C0A26DFB1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D6F9F61-4F80-49B8-8F56-6645DDEFCD53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>
            <a:extLst>
              <a:ext uri="{FF2B5EF4-FFF2-40B4-BE49-F238E27FC236}">
                <a16:creationId xmlns:a16="http://schemas.microsoft.com/office/drawing/2014/main" id="{DB2171B6-BAA5-4F7C-A93E-233B4225E30A}"/>
              </a:ext>
            </a:extLst>
          </p:cNvPr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61443" name="Group 3">
              <a:extLst>
                <a:ext uri="{FF2B5EF4-FFF2-40B4-BE49-F238E27FC236}">
                  <a16:creationId xmlns:a16="http://schemas.microsoft.com/office/drawing/2014/main" id="{1629A202-0964-4DB3-A071-101FD3EDE7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1444" name="Group 4">
                <a:extLst>
                  <a:ext uri="{FF2B5EF4-FFF2-40B4-BE49-F238E27FC236}">
                    <a16:creationId xmlns:a16="http://schemas.microsoft.com/office/drawing/2014/main" id="{430FA7FA-A916-4A37-9958-AD2221A3E0F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1445" name="Freeform 5">
                  <a:extLst>
                    <a:ext uri="{FF2B5EF4-FFF2-40B4-BE49-F238E27FC236}">
                      <a16:creationId xmlns:a16="http://schemas.microsoft.com/office/drawing/2014/main" id="{4006D9F7-E794-4782-A8A7-A40B67201152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1446" name="Group 6">
                  <a:extLst>
                    <a:ext uri="{FF2B5EF4-FFF2-40B4-BE49-F238E27FC236}">
                      <a16:creationId xmlns:a16="http://schemas.microsoft.com/office/drawing/2014/main" id="{7A80D86E-44DA-4D00-9157-11529561F40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1447" name="Freeform 7">
                    <a:extLst>
                      <a:ext uri="{FF2B5EF4-FFF2-40B4-BE49-F238E27FC236}">
                        <a16:creationId xmlns:a16="http://schemas.microsoft.com/office/drawing/2014/main" id="{4C97FEF8-D6B1-4946-805D-12F97DE9DE2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448" name="Freeform 8">
                    <a:extLst>
                      <a:ext uri="{FF2B5EF4-FFF2-40B4-BE49-F238E27FC236}">
                        <a16:creationId xmlns:a16="http://schemas.microsoft.com/office/drawing/2014/main" id="{78E83FBE-E220-4DC9-B212-5B2BEA1CA8DE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449" name="Freeform 9">
                    <a:extLst>
                      <a:ext uri="{FF2B5EF4-FFF2-40B4-BE49-F238E27FC236}">
                        <a16:creationId xmlns:a16="http://schemas.microsoft.com/office/drawing/2014/main" id="{FE9C7AF6-DC2D-4263-8B77-2A07AD10727B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1450" name="Group 10">
                    <a:extLst>
                      <a:ext uri="{FF2B5EF4-FFF2-40B4-BE49-F238E27FC236}">
                        <a16:creationId xmlns:a16="http://schemas.microsoft.com/office/drawing/2014/main" id="{15C4ABC7-B26A-4FCC-B4D4-998BD4031DD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1451" name="Freeform 11">
                      <a:extLst>
                        <a:ext uri="{FF2B5EF4-FFF2-40B4-BE49-F238E27FC236}">
                          <a16:creationId xmlns:a16="http://schemas.microsoft.com/office/drawing/2014/main" id="{F93F5CB3-3A9E-429A-98FB-811596C54932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1452" name="Group 12">
                      <a:extLst>
                        <a:ext uri="{FF2B5EF4-FFF2-40B4-BE49-F238E27FC236}">
                          <a16:creationId xmlns:a16="http://schemas.microsoft.com/office/drawing/2014/main" id="{0B8C4F40-04C6-4AC8-9E4F-6FF061612E26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1453" name="Freeform 13">
                        <a:extLst>
                          <a:ext uri="{FF2B5EF4-FFF2-40B4-BE49-F238E27FC236}">
                            <a16:creationId xmlns:a16="http://schemas.microsoft.com/office/drawing/2014/main" id="{679F9D65-D9D8-4790-B0EF-BCF512ABEB8D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1454" name="Group 14">
                        <a:extLst>
                          <a:ext uri="{FF2B5EF4-FFF2-40B4-BE49-F238E27FC236}">
                            <a16:creationId xmlns:a16="http://schemas.microsoft.com/office/drawing/2014/main" id="{C52EB521-6C17-4AA3-A10C-59BAAD5B68A0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1455" name="Line 15">
                          <a:extLst>
                            <a:ext uri="{FF2B5EF4-FFF2-40B4-BE49-F238E27FC236}">
                              <a16:creationId xmlns:a16="http://schemas.microsoft.com/office/drawing/2014/main" id="{07BFD2EE-0430-4104-ABCF-ADF4CBBFC07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56" name="Line 16">
                          <a:extLst>
                            <a:ext uri="{FF2B5EF4-FFF2-40B4-BE49-F238E27FC236}">
                              <a16:creationId xmlns:a16="http://schemas.microsoft.com/office/drawing/2014/main" id="{D33A4D71-A1A3-4B00-9769-BD14E80F5B6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57" name="Line 17">
                          <a:extLst>
                            <a:ext uri="{FF2B5EF4-FFF2-40B4-BE49-F238E27FC236}">
                              <a16:creationId xmlns:a16="http://schemas.microsoft.com/office/drawing/2014/main" id="{E187F79E-69EB-4A91-B1F5-2182C30EE73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58" name="Line 18">
                          <a:extLst>
                            <a:ext uri="{FF2B5EF4-FFF2-40B4-BE49-F238E27FC236}">
                              <a16:creationId xmlns:a16="http://schemas.microsoft.com/office/drawing/2014/main" id="{B913A7EC-5282-4EAC-8063-CE26BF1FF9A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59" name="Line 19">
                          <a:extLst>
                            <a:ext uri="{FF2B5EF4-FFF2-40B4-BE49-F238E27FC236}">
                              <a16:creationId xmlns:a16="http://schemas.microsoft.com/office/drawing/2014/main" id="{A6495688-FF2F-4716-A10A-25F39AB3CCB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0" name="Line 20">
                          <a:extLst>
                            <a:ext uri="{FF2B5EF4-FFF2-40B4-BE49-F238E27FC236}">
                              <a16:creationId xmlns:a16="http://schemas.microsoft.com/office/drawing/2014/main" id="{4760D42A-031C-4BD5-88A5-9E90483ECD7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1" name="Line 21">
                          <a:extLst>
                            <a:ext uri="{FF2B5EF4-FFF2-40B4-BE49-F238E27FC236}">
                              <a16:creationId xmlns:a16="http://schemas.microsoft.com/office/drawing/2014/main" id="{C0A05C80-CCF8-4317-B79D-A576C63EFA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2" name="Line 22">
                          <a:extLst>
                            <a:ext uri="{FF2B5EF4-FFF2-40B4-BE49-F238E27FC236}">
                              <a16:creationId xmlns:a16="http://schemas.microsoft.com/office/drawing/2014/main" id="{A2B55F25-2BDC-4563-9560-30157677A0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3" name="Line 23">
                          <a:extLst>
                            <a:ext uri="{FF2B5EF4-FFF2-40B4-BE49-F238E27FC236}">
                              <a16:creationId xmlns:a16="http://schemas.microsoft.com/office/drawing/2014/main" id="{7CEFE71C-BE57-4274-9D3A-20ECA6C60E0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4" name="Line 24">
                          <a:extLst>
                            <a:ext uri="{FF2B5EF4-FFF2-40B4-BE49-F238E27FC236}">
                              <a16:creationId xmlns:a16="http://schemas.microsoft.com/office/drawing/2014/main" id="{F8936586-818D-4FEE-B239-80FD7A3F7DB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5" name="Line 25">
                          <a:extLst>
                            <a:ext uri="{FF2B5EF4-FFF2-40B4-BE49-F238E27FC236}">
                              <a16:creationId xmlns:a16="http://schemas.microsoft.com/office/drawing/2014/main" id="{B356044C-61EC-44A8-8A86-896A219098D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6" name="Line 26">
                          <a:extLst>
                            <a:ext uri="{FF2B5EF4-FFF2-40B4-BE49-F238E27FC236}">
                              <a16:creationId xmlns:a16="http://schemas.microsoft.com/office/drawing/2014/main" id="{5C5A0851-5BE0-4ACC-A7EC-CB892B4EE04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7" name="Line 27">
                          <a:extLst>
                            <a:ext uri="{FF2B5EF4-FFF2-40B4-BE49-F238E27FC236}">
                              <a16:creationId xmlns:a16="http://schemas.microsoft.com/office/drawing/2014/main" id="{F36340D9-23F2-40B9-83FF-35C1588DA32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8" name="Line 28">
                          <a:extLst>
                            <a:ext uri="{FF2B5EF4-FFF2-40B4-BE49-F238E27FC236}">
                              <a16:creationId xmlns:a16="http://schemas.microsoft.com/office/drawing/2014/main" id="{8F8BD9BD-B30E-45CB-8D6B-C8187FD607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69" name="Line 29">
                          <a:extLst>
                            <a:ext uri="{FF2B5EF4-FFF2-40B4-BE49-F238E27FC236}">
                              <a16:creationId xmlns:a16="http://schemas.microsoft.com/office/drawing/2014/main" id="{8CEA7C1C-19AE-43E5-BDD4-CB1BEDE61FF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0" name="Line 30">
                          <a:extLst>
                            <a:ext uri="{FF2B5EF4-FFF2-40B4-BE49-F238E27FC236}">
                              <a16:creationId xmlns:a16="http://schemas.microsoft.com/office/drawing/2014/main" id="{2A6B8C3B-BF45-4F19-A1E1-B82106CDC95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1" name="Line 31">
                          <a:extLst>
                            <a:ext uri="{FF2B5EF4-FFF2-40B4-BE49-F238E27FC236}">
                              <a16:creationId xmlns:a16="http://schemas.microsoft.com/office/drawing/2014/main" id="{15968CFA-CAB4-42AB-9CA4-F04DF8E3DBE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2" name="Line 32">
                          <a:extLst>
                            <a:ext uri="{FF2B5EF4-FFF2-40B4-BE49-F238E27FC236}">
                              <a16:creationId xmlns:a16="http://schemas.microsoft.com/office/drawing/2014/main" id="{1BB8C911-3659-44ED-A4AB-756F485611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3" name="Line 33">
                          <a:extLst>
                            <a:ext uri="{FF2B5EF4-FFF2-40B4-BE49-F238E27FC236}">
                              <a16:creationId xmlns:a16="http://schemas.microsoft.com/office/drawing/2014/main" id="{C41A62D8-0389-4183-AF22-94267595C27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4" name="Line 34">
                          <a:extLst>
                            <a:ext uri="{FF2B5EF4-FFF2-40B4-BE49-F238E27FC236}">
                              <a16:creationId xmlns:a16="http://schemas.microsoft.com/office/drawing/2014/main" id="{418B5C9A-70BC-4E17-99DF-FD1A5F5D61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5" name="Line 35">
                          <a:extLst>
                            <a:ext uri="{FF2B5EF4-FFF2-40B4-BE49-F238E27FC236}">
                              <a16:creationId xmlns:a16="http://schemas.microsoft.com/office/drawing/2014/main" id="{FF184217-B38B-41DC-BDD6-96283685CC3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6" name="Line 36">
                          <a:extLst>
                            <a:ext uri="{FF2B5EF4-FFF2-40B4-BE49-F238E27FC236}">
                              <a16:creationId xmlns:a16="http://schemas.microsoft.com/office/drawing/2014/main" id="{5A91D568-18DE-4D30-BC7B-E8846D7397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7" name="Line 37">
                          <a:extLst>
                            <a:ext uri="{FF2B5EF4-FFF2-40B4-BE49-F238E27FC236}">
                              <a16:creationId xmlns:a16="http://schemas.microsoft.com/office/drawing/2014/main" id="{7B008500-C1B0-40E1-B35C-55E3D6C2C52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8" name="Line 38">
                          <a:extLst>
                            <a:ext uri="{FF2B5EF4-FFF2-40B4-BE49-F238E27FC236}">
                              <a16:creationId xmlns:a16="http://schemas.microsoft.com/office/drawing/2014/main" id="{509F607F-4EB3-4573-82CA-47DB0BF7607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79" name="Line 39">
                          <a:extLst>
                            <a:ext uri="{FF2B5EF4-FFF2-40B4-BE49-F238E27FC236}">
                              <a16:creationId xmlns:a16="http://schemas.microsoft.com/office/drawing/2014/main" id="{53A61445-A67D-40C4-AAF0-8A8D009CA6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0" name="Line 40">
                          <a:extLst>
                            <a:ext uri="{FF2B5EF4-FFF2-40B4-BE49-F238E27FC236}">
                              <a16:creationId xmlns:a16="http://schemas.microsoft.com/office/drawing/2014/main" id="{FA419FCE-5BA4-4393-845C-0C2892A817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1" name="Line 41">
                          <a:extLst>
                            <a:ext uri="{FF2B5EF4-FFF2-40B4-BE49-F238E27FC236}">
                              <a16:creationId xmlns:a16="http://schemas.microsoft.com/office/drawing/2014/main" id="{63CCC7E7-C8F6-4722-B1CB-8BC6B0DEA27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2" name="Line 42">
                          <a:extLst>
                            <a:ext uri="{FF2B5EF4-FFF2-40B4-BE49-F238E27FC236}">
                              <a16:creationId xmlns:a16="http://schemas.microsoft.com/office/drawing/2014/main" id="{BC00A46B-BC85-41EE-9FD6-73D969B25BB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3" name="Line 43">
                          <a:extLst>
                            <a:ext uri="{FF2B5EF4-FFF2-40B4-BE49-F238E27FC236}">
                              <a16:creationId xmlns:a16="http://schemas.microsoft.com/office/drawing/2014/main" id="{F94BA405-5446-4E7A-BE0A-F6C6F30B40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4" name="Line 44">
                          <a:extLst>
                            <a:ext uri="{FF2B5EF4-FFF2-40B4-BE49-F238E27FC236}">
                              <a16:creationId xmlns:a16="http://schemas.microsoft.com/office/drawing/2014/main" id="{A2C6CE06-C097-4C71-BDAF-8F2849B7A1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5" name="Line 45">
                          <a:extLst>
                            <a:ext uri="{FF2B5EF4-FFF2-40B4-BE49-F238E27FC236}">
                              <a16:creationId xmlns:a16="http://schemas.microsoft.com/office/drawing/2014/main" id="{9FAA0D33-017D-4869-8DE2-D03F1789664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6" name="Line 46">
                          <a:extLst>
                            <a:ext uri="{FF2B5EF4-FFF2-40B4-BE49-F238E27FC236}">
                              <a16:creationId xmlns:a16="http://schemas.microsoft.com/office/drawing/2014/main" id="{ACCEE0EC-EBA6-4221-BA61-C8AD08A7290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7" name="Line 47">
                          <a:extLst>
                            <a:ext uri="{FF2B5EF4-FFF2-40B4-BE49-F238E27FC236}">
                              <a16:creationId xmlns:a16="http://schemas.microsoft.com/office/drawing/2014/main" id="{53FF0697-41A3-4F06-8A2D-2E867762FA6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8" name="Line 48">
                          <a:extLst>
                            <a:ext uri="{FF2B5EF4-FFF2-40B4-BE49-F238E27FC236}">
                              <a16:creationId xmlns:a16="http://schemas.microsoft.com/office/drawing/2014/main" id="{29EC48F1-15C5-4716-84A2-B1993331A7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89" name="Line 49">
                          <a:extLst>
                            <a:ext uri="{FF2B5EF4-FFF2-40B4-BE49-F238E27FC236}">
                              <a16:creationId xmlns:a16="http://schemas.microsoft.com/office/drawing/2014/main" id="{6072D5B3-E327-4A46-8CAD-0A56AFF59E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490" name="Freeform 50">
                          <a:extLst>
                            <a:ext uri="{FF2B5EF4-FFF2-40B4-BE49-F238E27FC236}">
                              <a16:creationId xmlns:a16="http://schemas.microsoft.com/office/drawing/2014/main" id="{49A2B140-03B1-48DB-BD03-9745D1A33A5B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1491" name="Group 51">
                          <a:extLst>
                            <a:ext uri="{FF2B5EF4-FFF2-40B4-BE49-F238E27FC236}">
                              <a16:creationId xmlns:a16="http://schemas.microsoft.com/office/drawing/2014/main" id="{B0528C85-19C4-422D-9755-EF3DC2EDA837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1492" name="Oval 52">
                            <a:extLst>
                              <a:ext uri="{FF2B5EF4-FFF2-40B4-BE49-F238E27FC236}">
                                <a16:creationId xmlns:a16="http://schemas.microsoft.com/office/drawing/2014/main" id="{3E0CC624-B7C9-44CA-9494-30AC8AB199A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493" name="Oval 53">
                            <a:extLst>
                              <a:ext uri="{FF2B5EF4-FFF2-40B4-BE49-F238E27FC236}">
                                <a16:creationId xmlns:a16="http://schemas.microsoft.com/office/drawing/2014/main" id="{9DB9C95C-4D2F-4964-8B31-8F824EE5D34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494" name="Oval 54">
                            <a:extLst>
                              <a:ext uri="{FF2B5EF4-FFF2-40B4-BE49-F238E27FC236}">
                                <a16:creationId xmlns:a16="http://schemas.microsoft.com/office/drawing/2014/main" id="{7B41A7CA-48B3-4B72-A367-E494D169C41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495" name="Oval 55">
                            <a:extLst>
                              <a:ext uri="{FF2B5EF4-FFF2-40B4-BE49-F238E27FC236}">
                                <a16:creationId xmlns:a16="http://schemas.microsoft.com/office/drawing/2014/main" id="{44EBF7A9-62FC-4061-B7F5-D00EDBFC4FE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496" name="Oval 56">
                            <a:extLst>
                              <a:ext uri="{FF2B5EF4-FFF2-40B4-BE49-F238E27FC236}">
                                <a16:creationId xmlns:a16="http://schemas.microsoft.com/office/drawing/2014/main" id="{29C27895-9CB3-4A70-9AD8-A3C2CE19C5A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497" name="Oval 57">
                            <a:extLst>
                              <a:ext uri="{FF2B5EF4-FFF2-40B4-BE49-F238E27FC236}">
                                <a16:creationId xmlns:a16="http://schemas.microsoft.com/office/drawing/2014/main" id="{B4FA6131-C613-47D1-A017-76B851F3782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498" name="Oval 58">
                            <a:extLst>
                              <a:ext uri="{FF2B5EF4-FFF2-40B4-BE49-F238E27FC236}">
                                <a16:creationId xmlns:a16="http://schemas.microsoft.com/office/drawing/2014/main" id="{3A148712-EB29-4B7B-973E-F4BECEBD303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499" name="Oval 59">
                            <a:extLst>
                              <a:ext uri="{FF2B5EF4-FFF2-40B4-BE49-F238E27FC236}">
                                <a16:creationId xmlns:a16="http://schemas.microsoft.com/office/drawing/2014/main" id="{DBCE3033-755F-474E-A1F7-92F5501B7BA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500" name="Oval 60">
                            <a:extLst>
                              <a:ext uri="{FF2B5EF4-FFF2-40B4-BE49-F238E27FC236}">
                                <a16:creationId xmlns:a16="http://schemas.microsoft.com/office/drawing/2014/main" id="{5E9ABB1B-CFA9-4C0A-B094-8FD59676B8C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501" name="Oval 61">
                            <a:extLst>
                              <a:ext uri="{FF2B5EF4-FFF2-40B4-BE49-F238E27FC236}">
                                <a16:creationId xmlns:a16="http://schemas.microsoft.com/office/drawing/2014/main" id="{2F0CB19A-6EEB-4EC4-9459-E9F627FC7E5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502" name="Oval 62">
                            <a:extLst>
                              <a:ext uri="{FF2B5EF4-FFF2-40B4-BE49-F238E27FC236}">
                                <a16:creationId xmlns:a16="http://schemas.microsoft.com/office/drawing/2014/main" id="{AD8A7C8B-73B9-4AF0-A6F0-688760AD818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1503" name="Oval 63">
                            <a:extLst>
                              <a:ext uri="{FF2B5EF4-FFF2-40B4-BE49-F238E27FC236}">
                                <a16:creationId xmlns:a16="http://schemas.microsoft.com/office/drawing/2014/main" id="{361D1153-9343-4644-9E02-89831B2E6F8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1504" name="Line 64">
                          <a:extLst>
                            <a:ext uri="{FF2B5EF4-FFF2-40B4-BE49-F238E27FC236}">
                              <a16:creationId xmlns:a16="http://schemas.microsoft.com/office/drawing/2014/main" id="{608E651C-E6BF-48B5-9C98-D940BA30141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05" name="Line 65">
                          <a:extLst>
                            <a:ext uri="{FF2B5EF4-FFF2-40B4-BE49-F238E27FC236}">
                              <a16:creationId xmlns:a16="http://schemas.microsoft.com/office/drawing/2014/main" id="{E61A82C7-A9CF-492C-BA0A-4CBA02AFDF7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06" name="Line 66">
                          <a:extLst>
                            <a:ext uri="{FF2B5EF4-FFF2-40B4-BE49-F238E27FC236}">
                              <a16:creationId xmlns:a16="http://schemas.microsoft.com/office/drawing/2014/main" id="{E3D560A7-4470-428A-86D4-0E683D89699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07" name="Line 67">
                          <a:extLst>
                            <a:ext uri="{FF2B5EF4-FFF2-40B4-BE49-F238E27FC236}">
                              <a16:creationId xmlns:a16="http://schemas.microsoft.com/office/drawing/2014/main" id="{C7BE5869-5C7B-4789-94C6-7E43A90C301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08" name="Line 68">
                          <a:extLst>
                            <a:ext uri="{FF2B5EF4-FFF2-40B4-BE49-F238E27FC236}">
                              <a16:creationId xmlns:a16="http://schemas.microsoft.com/office/drawing/2014/main" id="{B7DB0122-E875-4B9D-ABAB-83945331227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09" name="Line 69">
                          <a:extLst>
                            <a:ext uri="{FF2B5EF4-FFF2-40B4-BE49-F238E27FC236}">
                              <a16:creationId xmlns:a16="http://schemas.microsoft.com/office/drawing/2014/main" id="{D3AB6D77-5105-4607-AF7A-AC0EAA8AAA2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0" name="Line 70">
                          <a:extLst>
                            <a:ext uri="{FF2B5EF4-FFF2-40B4-BE49-F238E27FC236}">
                              <a16:creationId xmlns:a16="http://schemas.microsoft.com/office/drawing/2014/main" id="{894A318F-4303-427C-9B82-7F3B69DD79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1" name="Line 71">
                          <a:extLst>
                            <a:ext uri="{FF2B5EF4-FFF2-40B4-BE49-F238E27FC236}">
                              <a16:creationId xmlns:a16="http://schemas.microsoft.com/office/drawing/2014/main" id="{FDF95802-89A0-4E44-ADA5-16E439784B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2" name="Line 72">
                          <a:extLst>
                            <a:ext uri="{FF2B5EF4-FFF2-40B4-BE49-F238E27FC236}">
                              <a16:creationId xmlns:a16="http://schemas.microsoft.com/office/drawing/2014/main" id="{7B679F43-A72A-432D-866A-E4E019B146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3" name="Line 73">
                          <a:extLst>
                            <a:ext uri="{FF2B5EF4-FFF2-40B4-BE49-F238E27FC236}">
                              <a16:creationId xmlns:a16="http://schemas.microsoft.com/office/drawing/2014/main" id="{DFFC7D7A-AB14-47E9-86B3-930AA455E6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4" name="Line 74">
                          <a:extLst>
                            <a:ext uri="{FF2B5EF4-FFF2-40B4-BE49-F238E27FC236}">
                              <a16:creationId xmlns:a16="http://schemas.microsoft.com/office/drawing/2014/main" id="{461D7088-8BBC-421B-B8AE-0BAABAC6F49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5" name="Line 75">
                          <a:extLst>
                            <a:ext uri="{FF2B5EF4-FFF2-40B4-BE49-F238E27FC236}">
                              <a16:creationId xmlns:a16="http://schemas.microsoft.com/office/drawing/2014/main" id="{96158829-1A43-4BF6-B8A1-14DAE3CDB1D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6" name="Line 76">
                          <a:extLst>
                            <a:ext uri="{FF2B5EF4-FFF2-40B4-BE49-F238E27FC236}">
                              <a16:creationId xmlns:a16="http://schemas.microsoft.com/office/drawing/2014/main" id="{3777A967-0617-4FE8-A8CF-BB3C11D7BF6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7" name="Line 77">
                          <a:extLst>
                            <a:ext uri="{FF2B5EF4-FFF2-40B4-BE49-F238E27FC236}">
                              <a16:creationId xmlns:a16="http://schemas.microsoft.com/office/drawing/2014/main" id="{A0B64207-E884-4B06-947F-5721A0A318C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8" name="Line 78">
                          <a:extLst>
                            <a:ext uri="{FF2B5EF4-FFF2-40B4-BE49-F238E27FC236}">
                              <a16:creationId xmlns:a16="http://schemas.microsoft.com/office/drawing/2014/main" id="{8FAC25C6-9290-4C35-B183-5E7A7EC0CCE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19" name="Line 79">
                          <a:extLst>
                            <a:ext uri="{FF2B5EF4-FFF2-40B4-BE49-F238E27FC236}">
                              <a16:creationId xmlns:a16="http://schemas.microsoft.com/office/drawing/2014/main" id="{F95BF202-67CC-4FAC-97B9-5AAABF84A8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0" name="Line 80">
                          <a:extLst>
                            <a:ext uri="{FF2B5EF4-FFF2-40B4-BE49-F238E27FC236}">
                              <a16:creationId xmlns:a16="http://schemas.microsoft.com/office/drawing/2014/main" id="{EBBD8BF9-8725-4E6B-A0A1-55C7488D0E5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1" name="Line 81">
                          <a:extLst>
                            <a:ext uri="{FF2B5EF4-FFF2-40B4-BE49-F238E27FC236}">
                              <a16:creationId xmlns:a16="http://schemas.microsoft.com/office/drawing/2014/main" id="{9C38064F-C5D3-46A4-886A-85F987C131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2" name="Line 82">
                          <a:extLst>
                            <a:ext uri="{FF2B5EF4-FFF2-40B4-BE49-F238E27FC236}">
                              <a16:creationId xmlns:a16="http://schemas.microsoft.com/office/drawing/2014/main" id="{FBF310F9-5B90-409B-AF35-16AB33C372D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3" name="Line 83">
                          <a:extLst>
                            <a:ext uri="{FF2B5EF4-FFF2-40B4-BE49-F238E27FC236}">
                              <a16:creationId xmlns:a16="http://schemas.microsoft.com/office/drawing/2014/main" id="{52CFFCB0-E073-409A-8810-7B6E10EB8F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4" name="Line 84">
                          <a:extLst>
                            <a:ext uri="{FF2B5EF4-FFF2-40B4-BE49-F238E27FC236}">
                              <a16:creationId xmlns:a16="http://schemas.microsoft.com/office/drawing/2014/main" id="{E76AFC33-B918-4373-9DCF-8A451E6248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5" name="Line 85">
                          <a:extLst>
                            <a:ext uri="{FF2B5EF4-FFF2-40B4-BE49-F238E27FC236}">
                              <a16:creationId xmlns:a16="http://schemas.microsoft.com/office/drawing/2014/main" id="{4410B79D-6200-4D87-96AF-8CF38F6351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6" name="Line 86">
                          <a:extLst>
                            <a:ext uri="{FF2B5EF4-FFF2-40B4-BE49-F238E27FC236}">
                              <a16:creationId xmlns:a16="http://schemas.microsoft.com/office/drawing/2014/main" id="{25BEFEBE-6381-4411-8B85-DAE6D2F510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7" name="Line 87">
                          <a:extLst>
                            <a:ext uri="{FF2B5EF4-FFF2-40B4-BE49-F238E27FC236}">
                              <a16:creationId xmlns:a16="http://schemas.microsoft.com/office/drawing/2014/main" id="{CB590473-C2AA-4B96-A56A-09FD300CA93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8" name="Line 88">
                          <a:extLst>
                            <a:ext uri="{FF2B5EF4-FFF2-40B4-BE49-F238E27FC236}">
                              <a16:creationId xmlns:a16="http://schemas.microsoft.com/office/drawing/2014/main" id="{17A50976-1731-4969-9B2B-8CC86C4E8D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29" name="Line 89">
                          <a:extLst>
                            <a:ext uri="{FF2B5EF4-FFF2-40B4-BE49-F238E27FC236}">
                              <a16:creationId xmlns:a16="http://schemas.microsoft.com/office/drawing/2014/main" id="{0ECCE13F-6166-4A0D-8F94-53FB700781F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0" name="Line 90">
                          <a:extLst>
                            <a:ext uri="{FF2B5EF4-FFF2-40B4-BE49-F238E27FC236}">
                              <a16:creationId xmlns:a16="http://schemas.microsoft.com/office/drawing/2014/main" id="{1AB1DD9D-38C6-494A-BC04-5F093537486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1" name="Line 91">
                          <a:extLst>
                            <a:ext uri="{FF2B5EF4-FFF2-40B4-BE49-F238E27FC236}">
                              <a16:creationId xmlns:a16="http://schemas.microsoft.com/office/drawing/2014/main" id="{D0235301-5292-4280-A969-4F15995041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2" name="Line 92">
                          <a:extLst>
                            <a:ext uri="{FF2B5EF4-FFF2-40B4-BE49-F238E27FC236}">
                              <a16:creationId xmlns:a16="http://schemas.microsoft.com/office/drawing/2014/main" id="{F38F61CE-6454-4315-BB0D-3D2E1FDB535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3" name="Line 93">
                          <a:extLst>
                            <a:ext uri="{FF2B5EF4-FFF2-40B4-BE49-F238E27FC236}">
                              <a16:creationId xmlns:a16="http://schemas.microsoft.com/office/drawing/2014/main" id="{1A1ED6ED-E5C1-41A3-9B02-698FE251BF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4" name="Line 94">
                          <a:extLst>
                            <a:ext uri="{FF2B5EF4-FFF2-40B4-BE49-F238E27FC236}">
                              <a16:creationId xmlns:a16="http://schemas.microsoft.com/office/drawing/2014/main" id="{845D2967-4825-49E4-AA39-F33F28194D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5" name="Line 95">
                          <a:extLst>
                            <a:ext uri="{FF2B5EF4-FFF2-40B4-BE49-F238E27FC236}">
                              <a16:creationId xmlns:a16="http://schemas.microsoft.com/office/drawing/2014/main" id="{053532AC-F211-4313-AC26-BF455997D0F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6" name="Line 96">
                          <a:extLst>
                            <a:ext uri="{FF2B5EF4-FFF2-40B4-BE49-F238E27FC236}">
                              <a16:creationId xmlns:a16="http://schemas.microsoft.com/office/drawing/2014/main" id="{CB266F76-2DFE-473F-9814-9F3A509FC56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7" name="Line 97">
                          <a:extLst>
                            <a:ext uri="{FF2B5EF4-FFF2-40B4-BE49-F238E27FC236}">
                              <a16:creationId xmlns:a16="http://schemas.microsoft.com/office/drawing/2014/main" id="{27AE81AB-1CE7-481F-8649-A4451A84650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8" name="Line 98">
                          <a:extLst>
                            <a:ext uri="{FF2B5EF4-FFF2-40B4-BE49-F238E27FC236}">
                              <a16:creationId xmlns:a16="http://schemas.microsoft.com/office/drawing/2014/main" id="{8033956F-0729-4009-B96B-653503A804F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539" name="Line 99">
                          <a:extLst>
                            <a:ext uri="{FF2B5EF4-FFF2-40B4-BE49-F238E27FC236}">
                              <a16:creationId xmlns:a16="http://schemas.microsoft.com/office/drawing/2014/main" id="{90C12A94-07E9-4EA9-9D99-89DB08DF8C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1540" name="Group 100">
                <a:extLst>
                  <a:ext uri="{FF2B5EF4-FFF2-40B4-BE49-F238E27FC236}">
                    <a16:creationId xmlns:a16="http://schemas.microsoft.com/office/drawing/2014/main" id="{34CF8C43-756B-461B-969C-420ED9FC500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1541" name="Line 101">
                  <a:extLst>
                    <a:ext uri="{FF2B5EF4-FFF2-40B4-BE49-F238E27FC236}">
                      <a16:creationId xmlns:a16="http://schemas.microsoft.com/office/drawing/2014/main" id="{D26DCE71-F91D-4F58-BE21-0F9016E5B843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1542" name="Line 102">
                  <a:extLst>
                    <a:ext uri="{FF2B5EF4-FFF2-40B4-BE49-F238E27FC236}">
                      <a16:creationId xmlns:a16="http://schemas.microsoft.com/office/drawing/2014/main" id="{07CEC999-C7F3-427E-913D-02C5740B935B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1543" name="Group 103">
                  <a:extLst>
                    <a:ext uri="{FF2B5EF4-FFF2-40B4-BE49-F238E27FC236}">
                      <a16:creationId xmlns:a16="http://schemas.microsoft.com/office/drawing/2014/main" id="{792060B8-35D7-46F1-A34D-8B6480FE935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1544" name="Line 104">
                    <a:extLst>
                      <a:ext uri="{FF2B5EF4-FFF2-40B4-BE49-F238E27FC236}">
                        <a16:creationId xmlns:a16="http://schemas.microsoft.com/office/drawing/2014/main" id="{E10C5165-75A2-44DF-9361-FF67E6EA954E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45" name="Freeform 105">
                    <a:extLst>
                      <a:ext uri="{FF2B5EF4-FFF2-40B4-BE49-F238E27FC236}">
                        <a16:creationId xmlns:a16="http://schemas.microsoft.com/office/drawing/2014/main" id="{B8D3DD51-9EA8-4556-9952-054FB22DC21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46" name="Line 106">
                    <a:extLst>
                      <a:ext uri="{FF2B5EF4-FFF2-40B4-BE49-F238E27FC236}">
                        <a16:creationId xmlns:a16="http://schemas.microsoft.com/office/drawing/2014/main" id="{06CBE0E3-4155-4F18-95B5-94DEE858E74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47" name="Line 107">
                    <a:extLst>
                      <a:ext uri="{FF2B5EF4-FFF2-40B4-BE49-F238E27FC236}">
                        <a16:creationId xmlns:a16="http://schemas.microsoft.com/office/drawing/2014/main" id="{053A76A9-ABB1-4A30-83B8-7F27097A2487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48" name="Line 108">
                    <a:extLst>
                      <a:ext uri="{FF2B5EF4-FFF2-40B4-BE49-F238E27FC236}">
                        <a16:creationId xmlns:a16="http://schemas.microsoft.com/office/drawing/2014/main" id="{DCC71518-87B5-497F-936A-2418D0AC503B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49" name="Line 109">
                    <a:extLst>
                      <a:ext uri="{FF2B5EF4-FFF2-40B4-BE49-F238E27FC236}">
                        <a16:creationId xmlns:a16="http://schemas.microsoft.com/office/drawing/2014/main" id="{A65DB1B9-8883-4331-8861-4442A73B38B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50" name="Line 110">
                    <a:extLst>
                      <a:ext uri="{FF2B5EF4-FFF2-40B4-BE49-F238E27FC236}">
                        <a16:creationId xmlns:a16="http://schemas.microsoft.com/office/drawing/2014/main" id="{8D93FF1C-44F5-4852-AF09-4136A9D7E65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51" name="Line 111">
                    <a:extLst>
                      <a:ext uri="{FF2B5EF4-FFF2-40B4-BE49-F238E27FC236}">
                        <a16:creationId xmlns:a16="http://schemas.microsoft.com/office/drawing/2014/main" id="{3E66F25C-C5DB-4E79-9A5C-4987A018849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1552" name="Line 112">
                    <a:extLst>
                      <a:ext uri="{FF2B5EF4-FFF2-40B4-BE49-F238E27FC236}">
                        <a16:creationId xmlns:a16="http://schemas.microsoft.com/office/drawing/2014/main" id="{9AA9DCA8-6134-4898-898A-AC8F8CEF02E5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1553" name="Group 113">
              <a:extLst>
                <a:ext uri="{FF2B5EF4-FFF2-40B4-BE49-F238E27FC236}">
                  <a16:creationId xmlns:a16="http://schemas.microsoft.com/office/drawing/2014/main" id="{5C251C18-B1E3-4535-A3F0-524BC5BEA7C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1554" name="Freeform 114">
                <a:extLst>
                  <a:ext uri="{FF2B5EF4-FFF2-40B4-BE49-F238E27FC236}">
                    <a16:creationId xmlns:a16="http://schemas.microsoft.com/office/drawing/2014/main" id="{701F6F16-62DB-41CB-BFE9-B83A8BF328C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1555" name="Freeform 115">
                <a:extLst>
                  <a:ext uri="{FF2B5EF4-FFF2-40B4-BE49-F238E27FC236}">
                    <a16:creationId xmlns:a16="http://schemas.microsoft.com/office/drawing/2014/main" id="{A458F0B5-C3DA-4F8F-9F42-2065BC62D3C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1556" name="Rectangle 116">
                <a:extLst>
                  <a:ext uri="{FF2B5EF4-FFF2-40B4-BE49-F238E27FC236}">
                    <a16:creationId xmlns:a16="http://schemas.microsoft.com/office/drawing/2014/main" id="{0B0D7166-3AA5-4586-B162-C4F8F5E9871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1557" name="Rectangle 117">
                <a:extLst>
                  <a:ext uri="{FF2B5EF4-FFF2-40B4-BE49-F238E27FC236}">
                    <a16:creationId xmlns:a16="http://schemas.microsoft.com/office/drawing/2014/main" id="{305891F6-3806-4D64-AFCB-1D3B40EB374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1558" name="Rectangle 118">
                <a:extLst>
                  <a:ext uri="{FF2B5EF4-FFF2-40B4-BE49-F238E27FC236}">
                    <a16:creationId xmlns:a16="http://schemas.microsoft.com/office/drawing/2014/main" id="{CAD39292-FD69-4C3D-856D-26D3D5ED410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1559" name="Rectangle 119">
                <a:extLst>
                  <a:ext uri="{FF2B5EF4-FFF2-40B4-BE49-F238E27FC236}">
                    <a16:creationId xmlns:a16="http://schemas.microsoft.com/office/drawing/2014/main" id="{D61F2909-A802-4578-B658-D704E39C81A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1560" name="Group 120">
                <a:extLst>
                  <a:ext uri="{FF2B5EF4-FFF2-40B4-BE49-F238E27FC236}">
                    <a16:creationId xmlns:a16="http://schemas.microsoft.com/office/drawing/2014/main" id="{CA4F96B2-D535-418E-B451-C35434EA667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1561" name="Oval 121">
                  <a:extLst>
                    <a:ext uri="{FF2B5EF4-FFF2-40B4-BE49-F238E27FC236}">
                      <a16:creationId xmlns:a16="http://schemas.microsoft.com/office/drawing/2014/main" id="{43541D74-7683-41CA-851A-F6D0A2EDFFFA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1562" name="Freeform 122">
                  <a:extLst>
                    <a:ext uri="{FF2B5EF4-FFF2-40B4-BE49-F238E27FC236}">
                      <a16:creationId xmlns:a16="http://schemas.microsoft.com/office/drawing/2014/main" id="{1EF75FF7-F49E-4979-9B20-E6076CED2E22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1563" name="Freeform 123">
                  <a:extLst>
                    <a:ext uri="{FF2B5EF4-FFF2-40B4-BE49-F238E27FC236}">
                      <a16:creationId xmlns:a16="http://schemas.microsoft.com/office/drawing/2014/main" id="{520756F1-CD1C-463F-9BB1-042329926379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1564" name="Freeform 124">
                  <a:extLst>
                    <a:ext uri="{FF2B5EF4-FFF2-40B4-BE49-F238E27FC236}">
                      <a16:creationId xmlns:a16="http://schemas.microsoft.com/office/drawing/2014/main" id="{C8D81585-96FC-43EE-BB27-2AE839C1D4D4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1565" name="Freeform 125">
                  <a:extLst>
                    <a:ext uri="{FF2B5EF4-FFF2-40B4-BE49-F238E27FC236}">
                      <a16:creationId xmlns:a16="http://schemas.microsoft.com/office/drawing/2014/main" id="{7B4382E1-9274-434A-8AD8-566D0818733F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1566" name="Rectangle 126">
            <a:extLst>
              <a:ext uri="{FF2B5EF4-FFF2-40B4-BE49-F238E27FC236}">
                <a16:creationId xmlns:a16="http://schemas.microsoft.com/office/drawing/2014/main" id="{27A11763-9B36-4339-B741-BB3D9628DB62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pPr lvl="0"/>
            <a:r>
              <a:rPr lang="fr-FR" altLang="it-IT" noProof="0"/>
              <a:t>Fare clic per modificare lo stile del titolo</a:t>
            </a:r>
          </a:p>
        </p:txBody>
      </p:sp>
      <p:sp>
        <p:nvSpPr>
          <p:cNvPr id="61567" name="Rectangle 127">
            <a:extLst>
              <a:ext uri="{FF2B5EF4-FFF2-40B4-BE49-F238E27FC236}">
                <a16:creationId xmlns:a16="http://schemas.microsoft.com/office/drawing/2014/main" id="{C50B0258-9267-41BF-990D-580757C1E1BB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fr-FR" altLang="it-IT" noProof="0"/>
              <a:t>Fare clic per modificare lo stile del sottotitolo dello schema</a:t>
            </a:r>
          </a:p>
        </p:txBody>
      </p:sp>
      <p:sp>
        <p:nvSpPr>
          <p:cNvPr id="61568" name="Rectangle 128">
            <a:extLst>
              <a:ext uri="{FF2B5EF4-FFF2-40B4-BE49-F238E27FC236}">
                <a16:creationId xmlns:a16="http://schemas.microsoft.com/office/drawing/2014/main" id="{B64FF6D6-61E0-455C-B7C3-814F87969EA5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1569" name="Rectangle 129">
            <a:extLst>
              <a:ext uri="{FF2B5EF4-FFF2-40B4-BE49-F238E27FC236}">
                <a16:creationId xmlns:a16="http://schemas.microsoft.com/office/drawing/2014/main" id="{A16B1C7B-E1DF-42DA-890D-93757DA6E55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endParaRPr lang="fr-FR" altLang="it-IT"/>
          </a:p>
        </p:txBody>
      </p:sp>
      <p:sp>
        <p:nvSpPr>
          <p:cNvPr id="61570" name="Rectangle 130">
            <a:extLst>
              <a:ext uri="{FF2B5EF4-FFF2-40B4-BE49-F238E27FC236}">
                <a16:creationId xmlns:a16="http://schemas.microsoft.com/office/drawing/2014/main" id="{150960B6-00DF-443F-8DA1-EB41CFBE6E5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fld id="{D958BD75-70BB-486A-85C0-B729B69171D4}" type="slidenum">
              <a:rPr lang="fr-FR" altLang="it-IT"/>
              <a:pPr/>
              <a:t>‹N›</a:t>
            </a:fld>
            <a:endParaRPr lang="fr-FR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AE5347-4E04-48C1-A70D-E7DE7E9A0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423BE3-6E20-4556-B7F6-B8C2B43FC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3E2D8D-B021-4C88-BD8A-289B3147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9654E7-1D4A-4A60-9880-3B7BCC9DC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B7943F-234C-4CA3-A129-6F9CB86F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FA237-7FE3-41D2-9C0F-D090DAA7D739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92062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7496E1-1AF6-4CF5-B0C1-97CE47AFB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C50CA26-C477-4E82-BC82-3B71D3170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2369A9-791F-4B47-AFC0-7154ED6FD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12E214-605E-4AAA-8F2D-F13B13D58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52FFA0-1793-4ED5-90D6-9D4D288D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F5E29-8233-40BC-8277-778F0758496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233197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8AB37A-C166-4B38-93E1-B3667FC5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829339-44CC-402A-8F7A-79082F287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76DAD40-9D76-4DAF-AFD2-00F9A387F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8B929E-4EEC-4126-8F3C-B870CA892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FCA84DD-5262-49A4-889D-6D2598CB9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E4D5DAD-9EBF-4A81-B94C-CB421406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BABF0-2C01-4D0D-8F51-F387632D288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75659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B37FDC-1B70-4561-B73C-EBFB2278B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E7FD8A-0157-404B-8E48-122D98C1C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9C16AD2-E91D-49D8-A00D-60FFB567C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E29F1DF-2FBA-4976-A0F3-2DEC1DC01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F3E1226-AFA5-4D36-8286-E92985382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372DBE-E9F9-4495-B1A7-802154E6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F9C8FC2-427D-4128-A2D6-14EEA2C58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611094B-2BA1-49DF-8137-75BF2C2FA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43405-69E4-42BB-AFDB-0A82BC99FD7C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521886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DBF213-9CAC-47F2-BB8F-09F96A40E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DFB5D7B-FBBB-4D27-A4FB-DDC1592A0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3B47C7-6B38-4405-AF2D-37C419AB2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58A061F-E457-40BA-8F33-B4F7493EC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44984-DE4B-4AA3-9839-2D6C47373CC7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54720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474A26A-8726-4708-B9F9-548ED6C9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940C1DC-034F-4B7C-9CFF-39D0A12B1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6921011-BB43-4260-9CAE-222CAC27B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9470F-C769-48BA-B2CE-133E4948BA0A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404210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63804-DF08-46AC-A10C-1FDB6D66D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B06EC0-C586-455B-9B4B-33955ED3C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58EF09-94AF-4539-B3BF-44896BFE1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88B6D12-5F60-48D0-BAF4-2AEE7B6D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E673583-219E-4069-8A2B-7968572D0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DCC91B3-E973-479B-BD21-9D5161B8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C7130-4610-4010-9A2D-37E9977A6296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59814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E7A02A-0DD9-4D39-AE75-7D0E07D4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12F6F8A-5FF3-417E-B31A-C80110149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75DCF4-B65D-421E-B326-917396987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478E53E-BC6F-45C0-8C26-B6C177664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7C02D83-66B6-4417-8FF2-BB57C5C9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AB71778-C6B3-4BA6-8421-9E8616520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BFA9E3-A92D-413E-9367-540DEBB08EF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335394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DCDE6C-2B85-47B5-8356-7EFE4408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84D2E6B-B873-4DC3-9A44-C5C4DD830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F93168-8DA2-430A-9C46-82553E0DA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116C0B-3467-4A80-89F1-F748EE3A8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433AC7-61D6-460B-AD82-124E7A5B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78040-12E0-4891-A1E9-3E16A7B69CD3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43139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E4F7F61-C1F1-4A8D-A7D2-363623754A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F049D80-4296-4AA4-9779-09B082764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B52D45-A315-4917-BDE1-97DA59142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271BD9-DE1D-4F1B-A28C-3F357022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B93785-35F6-446F-BB04-47177FFAC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90653-961C-497C-A1CB-A8B5D0B33E62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1321756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A11C01-7CA4-479A-8272-A373DD826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8C6E62-AA1C-46F4-80F3-299A93150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548BD31-3839-475E-A8CA-BF33769E50F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9DA32D9F-650F-44C2-9CA6-BF941A78AD59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98F90820-503B-4C5B-805B-5C9F00FD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56DF7E1B-31B7-4F68-9D08-9FF50CBC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2D82C71C-5E86-41DF-908B-206F3BCBE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F00C655-6200-44CA-B4D4-FBC220519788}" type="slidenum">
              <a:rPr lang="fr-FR" altLang="it-IT"/>
              <a:pPr/>
              <a:t>‹N›</a:t>
            </a:fld>
            <a:endParaRPr lang="fr-FR" altLang="it-IT"/>
          </a:p>
        </p:txBody>
      </p:sp>
    </p:spTree>
    <p:extLst>
      <p:ext uri="{BB962C8B-B14F-4D97-AF65-F5344CB8AC3E}">
        <p14:creationId xmlns:p14="http://schemas.microsoft.com/office/powerpoint/2010/main" val="673282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>
            <a:extLst>
              <a:ext uri="{FF2B5EF4-FFF2-40B4-BE49-F238E27FC236}">
                <a16:creationId xmlns:a16="http://schemas.microsoft.com/office/drawing/2014/main" id="{EA993571-90F6-4277-9BFC-23695B0D7D5E}"/>
              </a:ext>
            </a:extLst>
          </p:cNvPr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60419" name="Group 3">
              <a:extLst>
                <a:ext uri="{FF2B5EF4-FFF2-40B4-BE49-F238E27FC236}">
                  <a16:creationId xmlns:a16="http://schemas.microsoft.com/office/drawing/2014/main" id="{9A1DF311-45E9-44DA-8BFB-64CDAC799F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60420" name="Group 4">
                <a:extLst>
                  <a:ext uri="{FF2B5EF4-FFF2-40B4-BE49-F238E27FC236}">
                    <a16:creationId xmlns:a16="http://schemas.microsoft.com/office/drawing/2014/main" id="{A660BCEA-4FBF-402F-843A-E481C872B3D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60421" name="Freeform 5">
                  <a:extLst>
                    <a:ext uri="{FF2B5EF4-FFF2-40B4-BE49-F238E27FC236}">
                      <a16:creationId xmlns:a16="http://schemas.microsoft.com/office/drawing/2014/main" id="{C1B06781-B049-4F5F-A653-DA64131181D2}"/>
                    </a:ext>
                  </a:extLst>
                </p:cNvPr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>
                    <a:gd name="T0" fmla="*/ 502 w 3271"/>
                    <a:gd name="T1" fmla="*/ 1990 h 3075"/>
                    <a:gd name="T2" fmla="*/ 186 w 3271"/>
                    <a:gd name="T3" fmla="*/ 1474 h 3075"/>
                    <a:gd name="T4" fmla="*/ 66 w 3271"/>
                    <a:gd name="T5" fmla="*/ 1169 h 3075"/>
                    <a:gd name="T6" fmla="*/ 12 w 3271"/>
                    <a:gd name="T7" fmla="*/ 875 h 3075"/>
                    <a:gd name="T8" fmla="*/ 18 w 3271"/>
                    <a:gd name="T9" fmla="*/ 611 h 3075"/>
                    <a:gd name="T10" fmla="*/ 84 w 3271"/>
                    <a:gd name="T11" fmla="*/ 389 h 3075"/>
                    <a:gd name="T12" fmla="*/ 209 w 3271"/>
                    <a:gd name="T13" fmla="*/ 216 h 3075"/>
                    <a:gd name="T14" fmla="*/ 508 w 3271"/>
                    <a:gd name="T15" fmla="*/ 42 h 3075"/>
                    <a:gd name="T16" fmla="*/ 891 w 3271"/>
                    <a:gd name="T17" fmla="*/ 6 h 3075"/>
                    <a:gd name="T18" fmla="*/ 1334 w 3271"/>
                    <a:gd name="T19" fmla="*/ 102 h 3075"/>
                    <a:gd name="T20" fmla="*/ 1806 w 3271"/>
                    <a:gd name="T21" fmla="*/ 324 h 3075"/>
                    <a:gd name="T22" fmla="*/ 2272 w 3271"/>
                    <a:gd name="T23" fmla="*/ 659 h 3075"/>
                    <a:gd name="T24" fmla="*/ 2769 w 3271"/>
                    <a:gd name="T25" fmla="*/ 1187 h 3075"/>
                    <a:gd name="T26" fmla="*/ 3085 w 3271"/>
                    <a:gd name="T27" fmla="*/ 1702 h 3075"/>
                    <a:gd name="T28" fmla="*/ 3205 w 3271"/>
                    <a:gd name="T29" fmla="*/ 2008 h 3075"/>
                    <a:gd name="T30" fmla="*/ 3259 w 3271"/>
                    <a:gd name="T31" fmla="*/ 2302 h 3075"/>
                    <a:gd name="T32" fmla="*/ 3253 w 3271"/>
                    <a:gd name="T33" fmla="*/ 2565 h 3075"/>
                    <a:gd name="T34" fmla="*/ 3187 w 3271"/>
                    <a:gd name="T35" fmla="*/ 2781 h 3075"/>
                    <a:gd name="T36" fmla="*/ 3068 w 3271"/>
                    <a:gd name="T37" fmla="*/ 2961 h 3075"/>
                    <a:gd name="T38" fmla="*/ 2918 w 3271"/>
                    <a:gd name="T39" fmla="*/ 3075 h 3075"/>
                    <a:gd name="T40" fmla="*/ 3068 w 3271"/>
                    <a:gd name="T41" fmla="*/ 2967 h 3075"/>
                    <a:gd name="T42" fmla="*/ 3193 w 3271"/>
                    <a:gd name="T43" fmla="*/ 2787 h 3075"/>
                    <a:gd name="T44" fmla="*/ 3259 w 3271"/>
                    <a:gd name="T45" fmla="*/ 2565 h 3075"/>
                    <a:gd name="T46" fmla="*/ 3265 w 3271"/>
                    <a:gd name="T47" fmla="*/ 2302 h 3075"/>
                    <a:gd name="T48" fmla="*/ 3211 w 3271"/>
                    <a:gd name="T49" fmla="*/ 2008 h 3075"/>
                    <a:gd name="T50" fmla="*/ 3091 w 3271"/>
                    <a:gd name="T51" fmla="*/ 1702 h 3075"/>
                    <a:gd name="T52" fmla="*/ 2775 w 3271"/>
                    <a:gd name="T53" fmla="*/ 1181 h 3075"/>
                    <a:gd name="T54" fmla="*/ 2278 w 3271"/>
                    <a:gd name="T55" fmla="*/ 653 h 3075"/>
                    <a:gd name="T56" fmla="*/ 1806 w 3271"/>
                    <a:gd name="T57" fmla="*/ 318 h 3075"/>
                    <a:gd name="T58" fmla="*/ 1334 w 3271"/>
                    <a:gd name="T59" fmla="*/ 96 h 3075"/>
                    <a:gd name="T60" fmla="*/ 891 w 3271"/>
                    <a:gd name="T61" fmla="*/ 0 h 3075"/>
                    <a:gd name="T62" fmla="*/ 502 w 3271"/>
                    <a:gd name="T63" fmla="*/ 36 h 3075"/>
                    <a:gd name="T64" fmla="*/ 204 w 3271"/>
                    <a:gd name="T65" fmla="*/ 210 h 3075"/>
                    <a:gd name="T66" fmla="*/ 78 w 3271"/>
                    <a:gd name="T67" fmla="*/ 389 h 3075"/>
                    <a:gd name="T68" fmla="*/ 12 w 3271"/>
                    <a:gd name="T69" fmla="*/ 611 h 3075"/>
                    <a:gd name="T70" fmla="*/ 6 w 3271"/>
                    <a:gd name="T71" fmla="*/ 875 h 3075"/>
                    <a:gd name="T72" fmla="*/ 60 w 3271"/>
                    <a:gd name="T73" fmla="*/ 1169 h 3075"/>
                    <a:gd name="T74" fmla="*/ 180 w 3271"/>
                    <a:gd name="T75" fmla="*/ 1474 h 3075"/>
                    <a:gd name="T76" fmla="*/ 353 w 3271"/>
                    <a:gd name="T77" fmla="*/ 1786 h 3075"/>
                    <a:gd name="T78" fmla="*/ 849 w 3271"/>
                    <a:gd name="T79" fmla="*/ 2380 h 3075"/>
                    <a:gd name="T80" fmla="*/ 1244 w 3271"/>
                    <a:gd name="T81" fmla="*/ 2709 h 3075"/>
                    <a:gd name="T82" fmla="*/ 1656 w 3271"/>
                    <a:gd name="T83" fmla="*/ 2961 h 3075"/>
                    <a:gd name="T84" fmla="*/ 1937 w 3271"/>
                    <a:gd name="T85" fmla="*/ 3075 h 3075"/>
                    <a:gd name="T86" fmla="*/ 1525 w 3271"/>
                    <a:gd name="T87" fmla="*/ 2889 h 3075"/>
                    <a:gd name="T88" fmla="*/ 1118 w 3271"/>
                    <a:gd name="T89" fmla="*/ 2607 h 3075"/>
                    <a:gd name="T90" fmla="*/ 849 w 3271"/>
                    <a:gd name="T91" fmla="*/ 2380 h 30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0422" name="Group 6">
                  <a:extLst>
                    <a:ext uri="{FF2B5EF4-FFF2-40B4-BE49-F238E27FC236}">
                      <a16:creationId xmlns:a16="http://schemas.microsoft.com/office/drawing/2014/main" id="{07983AAD-12E6-406A-92C9-9103D8F3AA1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60423" name="Freeform 7">
                    <a:extLst>
                      <a:ext uri="{FF2B5EF4-FFF2-40B4-BE49-F238E27FC236}">
                        <a16:creationId xmlns:a16="http://schemas.microsoft.com/office/drawing/2014/main" id="{C9366C08-4DB1-4A8D-AD29-E7D854003E1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>
                      <a:gd name="T0" fmla="*/ 3946 w 3952"/>
                      <a:gd name="T1" fmla="*/ 2860 h 3501"/>
                      <a:gd name="T2" fmla="*/ 3910 w 3952"/>
                      <a:gd name="T3" fmla="*/ 2614 h 3501"/>
                      <a:gd name="T4" fmla="*/ 3839 w 3952"/>
                      <a:gd name="T5" fmla="*/ 2368 h 3501"/>
                      <a:gd name="T6" fmla="*/ 3731 w 3952"/>
                      <a:gd name="T7" fmla="*/ 2110 h 3501"/>
                      <a:gd name="T8" fmla="*/ 3593 w 3952"/>
                      <a:gd name="T9" fmla="*/ 1853 h 3501"/>
                      <a:gd name="T10" fmla="*/ 3432 w 3952"/>
                      <a:gd name="T11" fmla="*/ 1595 h 3501"/>
                      <a:gd name="T12" fmla="*/ 3241 w 3952"/>
                      <a:gd name="T13" fmla="*/ 1343 h 3501"/>
                      <a:gd name="T14" fmla="*/ 3025 w 3952"/>
                      <a:gd name="T15" fmla="*/ 1103 h 3501"/>
                      <a:gd name="T16" fmla="*/ 2721 w 3952"/>
                      <a:gd name="T17" fmla="*/ 815 h 3501"/>
                      <a:gd name="T18" fmla="*/ 2332 w 3952"/>
                      <a:gd name="T19" fmla="*/ 522 h 3501"/>
                      <a:gd name="T20" fmla="*/ 1943 w 3952"/>
                      <a:gd name="T21" fmla="*/ 288 h 3501"/>
                      <a:gd name="T22" fmla="*/ 1555 w 3952"/>
                      <a:gd name="T23" fmla="*/ 126 h 3501"/>
                      <a:gd name="T24" fmla="*/ 1184 w 3952"/>
                      <a:gd name="T25" fmla="*/ 24 h 3501"/>
                      <a:gd name="T26" fmla="*/ 837 w 3952"/>
                      <a:gd name="T27" fmla="*/ 0 h 3501"/>
                      <a:gd name="T28" fmla="*/ 526 w 3952"/>
                      <a:gd name="T29" fmla="*/ 48 h 3501"/>
                      <a:gd name="T30" fmla="*/ 263 w 3952"/>
                      <a:gd name="T31" fmla="*/ 174 h 3501"/>
                      <a:gd name="T32" fmla="*/ 114 w 3952"/>
                      <a:gd name="T33" fmla="*/ 312 h 3501"/>
                      <a:gd name="T34" fmla="*/ 0 w 3952"/>
                      <a:gd name="T35" fmla="*/ 486 h 3501"/>
                      <a:gd name="T36" fmla="*/ 72 w 3952"/>
                      <a:gd name="T37" fmla="*/ 372 h 3501"/>
                      <a:gd name="T38" fmla="*/ 269 w 3952"/>
                      <a:gd name="T39" fmla="*/ 174 h 3501"/>
                      <a:gd name="T40" fmla="*/ 526 w 3952"/>
                      <a:gd name="T41" fmla="*/ 48 h 3501"/>
                      <a:gd name="T42" fmla="*/ 837 w 3952"/>
                      <a:gd name="T43" fmla="*/ 6 h 3501"/>
                      <a:gd name="T44" fmla="*/ 1184 w 3952"/>
                      <a:gd name="T45" fmla="*/ 30 h 3501"/>
                      <a:gd name="T46" fmla="*/ 1555 w 3952"/>
                      <a:gd name="T47" fmla="*/ 132 h 3501"/>
                      <a:gd name="T48" fmla="*/ 1943 w 3952"/>
                      <a:gd name="T49" fmla="*/ 294 h 3501"/>
                      <a:gd name="T50" fmla="*/ 2332 w 3952"/>
                      <a:gd name="T51" fmla="*/ 528 h 3501"/>
                      <a:gd name="T52" fmla="*/ 2715 w 3952"/>
                      <a:gd name="T53" fmla="*/ 821 h 3501"/>
                      <a:gd name="T54" fmla="*/ 3127 w 3952"/>
                      <a:gd name="T55" fmla="*/ 1223 h 3501"/>
                      <a:gd name="T56" fmla="*/ 3336 w 3952"/>
                      <a:gd name="T57" fmla="*/ 1469 h 3501"/>
                      <a:gd name="T58" fmla="*/ 3510 w 3952"/>
                      <a:gd name="T59" fmla="*/ 1727 h 3501"/>
                      <a:gd name="T60" fmla="*/ 3665 w 3952"/>
                      <a:gd name="T61" fmla="*/ 1984 h 3501"/>
                      <a:gd name="T62" fmla="*/ 3785 w 3952"/>
                      <a:gd name="T63" fmla="*/ 2236 h 3501"/>
                      <a:gd name="T64" fmla="*/ 3875 w 3952"/>
                      <a:gd name="T65" fmla="*/ 2494 h 3501"/>
                      <a:gd name="T66" fmla="*/ 3934 w 3952"/>
                      <a:gd name="T67" fmla="*/ 2740 h 3501"/>
                      <a:gd name="T68" fmla="*/ 3952 w 3952"/>
                      <a:gd name="T69" fmla="*/ 2973 h 3501"/>
                      <a:gd name="T70" fmla="*/ 3922 w 3952"/>
                      <a:gd name="T71" fmla="*/ 3255 h 3501"/>
                      <a:gd name="T72" fmla="*/ 3833 w 3952"/>
                      <a:gd name="T73" fmla="*/ 3501 h 3501"/>
                      <a:gd name="T74" fmla="*/ 3886 w 3952"/>
                      <a:gd name="T75" fmla="*/ 3387 h 3501"/>
                      <a:gd name="T76" fmla="*/ 3946 w 3952"/>
                      <a:gd name="T77" fmla="*/ 3123 h 3501"/>
                      <a:gd name="T78" fmla="*/ 3952 w 3952"/>
                      <a:gd name="T79" fmla="*/ 2973 h 3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424" name="Freeform 8">
                    <a:extLst>
                      <a:ext uri="{FF2B5EF4-FFF2-40B4-BE49-F238E27FC236}">
                        <a16:creationId xmlns:a16="http://schemas.microsoft.com/office/drawing/2014/main" id="{CF2B82CB-E5F8-48EE-898E-0736B8626563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>
                      <a:gd name="T0" fmla="*/ 676 w 3791"/>
                      <a:gd name="T1" fmla="*/ 2416 h 3363"/>
                      <a:gd name="T2" fmla="*/ 419 w 3791"/>
                      <a:gd name="T3" fmla="*/ 2062 h 3363"/>
                      <a:gd name="T4" fmla="*/ 215 w 3791"/>
                      <a:gd name="T5" fmla="*/ 1703 h 3363"/>
                      <a:gd name="T6" fmla="*/ 78 w 3791"/>
                      <a:gd name="T7" fmla="*/ 1343 h 3363"/>
                      <a:gd name="T8" fmla="*/ 12 w 3791"/>
                      <a:gd name="T9" fmla="*/ 1001 h 3363"/>
                      <a:gd name="T10" fmla="*/ 18 w 3791"/>
                      <a:gd name="T11" fmla="*/ 701 h 3363"/>
                      <a:gd name="T12" fmla="*/ 96 w 3791"/>
                      <a:gd name="T13" fmla="*/ 450 h 3363"/>
                      <a:gd name="T14" fmla="*/ 239 w 3791"/>
                      <a:gd name="T15" fmla="*/ 246 h 3363"/>
                      <a:gd name="T16" fmla="*/ 580 w 3791"/>
                      <a:gd name="T17" fmla="*/ 48 h 3363"/>
                      <a:gd name="T18" fmla="*/ 1028 w 3791"/>
                      <a:gd name="T19" fmla="*/ 6 h 3363"/>
                      <a:gd name="T20" fmla="*/ 1543 w 3791"/>
                      <a:gd name="T21" fmla="*/ 120 h 3363"/>
                      <a:gd name="T22" fmla="*/ 2087 w 3791"/>
                      <a:gd name="T23" fmla="*/ 378 h 3363"/>
                      <a:gd name="T24" fmla="*/ 2631 w 3791"/>
                      <a:gd name="T25" fmla="*/ 773 h 3363"/>
                      <a:gd name="T26" fmla="*/ 3115 w 3791"/>
                      <a:gd name="T27" fmla="*/ 1265 h 3363"/>
                      <a:gd name="T28" fmla="*/ 3378 w 3791"/>
                      <a:gd name="T29" fmla="*/ 1625 h 3363"/>
                      <a:gd name="T30" fmla="*/ 3582 w 3791"/>
                      <a:gd name="T31" fmla="*/ 1984 h 3363"/>
                      <a:gd name="T32" fmla="*/ 3719 w 3791"/>
                      <a:gd name="T33" fmla="*/ 2344 h 3363"/>
                      <a:gd name="T34" fmla="*/ 3785 w 3791"/>
                      <a:gd name="T35" fmla="*/ 2686 h 3363"/>
                      <a:gd name="T36" fmla="*/ 3749 w 3791"/>
                      <a:gd name="T37" fmla="*/ 3105 h 3363"/>
                      <a:gd name="T38" fmla="*/ 3629 w 3791"/>
                      <a:gd name="T39" fmla="*/ 3363 h 3363"/>
                      <a:gd name="T40" fmla="*/ 3779 w 3791"/>
                      <a:gd name="T41" fmla="*/ 2967 h 3363"/>
                      <a:gd name="T42" fmla="*/ 3791 w 3791"/>
                      <a:gd name="T43" fmla="*/ 2794 h 3363"/>
                      <a:gd name="T44" fmla="*/ 3749 w 3791"/>
                      <a:gd name="T45" fmla="*/ 2458 h 3363"/>
                      <a:gd name="T46" fmla="*/ 3635 w 3791"/>
                      <a:gd name="T47" fmla="*/ 2104 h 3363"/>
                      <a:gd name="T48" fmla="*/ 3456 w 3791"/>
                      <a:gd name="T49" fmla="*/ 1739 h 3363"/>
                      <a:gd name="T50" fmla="*/ 3211 w 3791"/>
                      <a:gd name="T51" fmla="*/ 1385 h 3363"/>
                      <a:gd name="T52" fmla="*/ 2804 w 3791"/>
                      <a:gd name="T53" fmla="*/ 929 h 3363"/>
                      <a:gd name="T54" fmla="*/ 2272 w 3791"/>
                      <a:gd name="T55" fmla="*/ 492 h 3363"/>
                      <a:gd name="T56" fmla="*/ 1722 w 3791"/>
                      <a:gd name="T57" fmla="*/ 192 h 3363"/>
                      <a:gd name="T58" fmla="*/ 1190 w 3791"/>
                      <a:gd name="T59" fmla="*/ 24 h 3363"/>
                      <a:gd name="T60" fmla="*/ 717 w 3791"/>
                      <a:gd name="T61" fmla="*/ 12 h 3363"/>
                      <a:gd name="T62" fmla="*/ 335 w 3791"/>
                      <a:gd name="T63" fmla="*/ 162 h 3363"/>
                      <a:gd name="T64" fmla="*/ 132 w 3791"/>
                      <a:gd name="T65" fmla="*/ 378 h 3363"/>
                      <a:gd name="T66" fmla="*/ 36 w 3791"/>
                      <a:gd name="T67" fmla="*/ 612 h 3363"/>
                      <a:gd name="T68" fmla="*/ 0 w 3791"/>
                      <a:gd name="T69" fmla="*/ 893 h 3363"/>
                      <a:gd name="T70" fmla="*/ 42 w 3791"/>
                      <a:gd name="T71" fmla="*/ 1229 h 3363"/>
                      <a:gd name="T72" fmla="*/ 161 w 3791"/>
                      <a:gd name="T73" fmla="*/ 1583 h 3363"/>
                      <a:gd name="T74" fmla="*/ 341 w 3791"/>
                      <a:gd name="T75" fmla="*/ 1942 h 3363"/>
                      <a:gd name="T76" fmla="*/ 580 w 3791"/>
                      <a:gd name="T77" fmla="*/ 2302 h 3363"/>
                      <a:gd name="T78" fmla="*/ 987 w 3791"/>
                      <a:gd name="T79" fmla="*/ 2758 h 3363"/>
                      <a:gd name="T80" fmla="*/ 1596 w 3791"/>
                      <a:gd name="T81" fmla="*/ 3237 h 3363"/>
                      <a:gd name="T82" fmla="*/ 1596 w 3791"/>
                      <a:gd name="T83" fmla="*/ 3237 h 3363"/>
                      <a:gd name="T84" fmla="*/ 993 w 3791"/>
                      <a:gd name="T85" fmla="*/ 2758 h 3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425" name="Freeform 9">
                    <a:extLst>
                      <a:ext uri="{FF2B5EF4-FFF2-40B4-BE49-F238E27FC236}">
                        <a16:creationId xmlns:a16="http://schemas.microsoft.com/office/drawing/2014/main" id="{472F85D5-6989-4ABC-B0CD-2BBDE9DFE042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>
                      <a:gd name="T0" fmla="*/ 538 w 3527"/>
                      <a:gd name="T1" fmla="*/ 2146 h 3225"/>
                      <a:gd name="T2" fmla="*/ 317 w 3527"/>
                      <a:gd name="T3" fmla="*/ 1816 h 3225"/>
                      <a:gd name="T4" fmla="*/ 149 w 3527"/>
                      <a:gd name="T5" fmla="*/ 1481 h 3225"/>
                      <a:gd name="T6" fmla="*/ 41 w 3527"/>
                      <a:gd name="T7" fmla="*/ 1151 h 3225"/>
                      <a:gd name="T8" fmla="*/ 0 w 3527"/>
                      <a:gd name="T9" fmla="*/ 839 h 3225"/>
                      <a:gd name="T10" fmla="*/ 30 w 3527"/>
                      <a:gd name="T11" fmla="*/ 575 h 3225"/>
                      <a:gd name="T12" fmla="*/ 125 w 3527"/>
                      <a:gd name="T13" fmla="*/ 354 h 3225"/>
                      <a:gd name="T14" fmla="*/ 317 w 3527"/>
                      <a:gd name="T15" fmla="*/ 150 h 3225"/>
                      <a:gd name="T16" fmla="*/ 669 w 3527"/>
                      <a:gd name="T17" fmla="*/ 12 h 3225"/>
                      <a:gd name="T18" fmla="*/ 1112 w 3527"/>
                      <a:gd name="T19" fmla="*/ 24 h 3225"/>
                      <a:gd name="T20" fmla="*/ 1608 w 3527"/>
                      <a:gd name="T21" fmla="*/ 174 h 3225"/>
                      <a:gd name="T22" fmla="*/ 2116 w 3527"/>
                      <a:gd name="T23" fmla="*/ 456 h 3225"/>
                      <a:gd name="T24" fmla="*/ 2613 w 3527"/>
                      <a:gd name="T25" fmla="*/ 857 h 3225"/>
                      <a:gd name="T26" fmla="*/ 3073 w 3527"/>
                      <a:gd name="T27" fmla="*/ 1391 h 3225"/>
                      <a:gd name="T28" fmla="*/ 3276 w 3527"/>
                      <a:gd name="T29" fmla="*/ 1726 h 3225"/>
                      <a:gd name="T30" fmla="*/ 3426 w 3527"/>
                      <a:gd name="T31" fmla="*/ 2062 h 3225"/>
                      <a:gd name="T32" fmla="*/ 3509 w 3527"/>
                      <a:gd name="T33" fmla="*/ 2386 h 3225"/>
                      <a:gd name="T34" fmla="*/ 3521 w 3527"/>
                      <a:gd name="T35" fmla="*/ 2680 h 3225"/>
                      <a:gd name="T36" fmla="*/ 3474 w 3527"/>
                      <a:gd name="T37" fmla="*/ 2931 h 3225"/>
                      <a:gd name="T38" fmla="*/ 3360 w 3527"/>
                      <a:gd name="T39" fmla="*/ 3141 h 3225"/>
                      <a:gd name="T40" fmla="*/ 3282 w 3527"/>
                      <a:gd name="T41" fmla="*/ 3225 h 3225"/>
                      <a:gd name="T42" fmla="*/ 3312 w 3527"/>
                      <a:gd name="T43" fmla="*/ 3201 h 3225"/>
                      <a:gd name="T44" fmla="*/ 3444 w 3527"/>
                      <a:gd name="T45" fmla="*/ 3009 h 3225"/>
                      <a:gd name="T46" fmla="*/ 3515 w 3527"/>
                      <a:gd name="T47" fmla="*/ 2769 h 3225"/>
                      <a:gd name="T48" fmla="*/ 3521 w 3527"/>
                      <a:gd name="T49" fmla="*/ 2488 h 3225"/>
                      <a:gd name="T50" fmla="*/ 3462 w 3527"/>
                      <a:gd name="T51" fmla="*/ 2170 h 3225"/>
                      <a:gd name="T52" fmla="*/ 3336 w 3527"/>
                      <a:gd name="T53" fmla="*/ 1834 h 3225"/>
                      <a:gd name="T54" fmla="*/ 3145 w 3527"/>
                      <a:gd name="T55" fmla="*/ 1499 h 3225"/>
                      <a:gd name="T56" fmla="*/ 2816 w 3527"/>
                      <a:gd name="T57" fmla="*/ 1061 h 3225"/>
                      <a:gd name="T58" fmla="*/ 2284 w 3527"/>
                      <a:gd name="T59" fmla="*/ 575 h 3225"/>
                      <a:gd name="T60" fmla="*/ 1775 w 3527"/>
                      <a:gd name="T61" fmla="*/ 252 h 3225"/>
                      <a:gd name="T62" fmla="*/ 1273 w 3527"/>
                      <a:gd name="T63" fmla="*/ 60 h 3225"/>
                      <a:gd name="T64" fmla="*/ 807 w 3527"/>
                      <a:gd name="T65" fmla="*/ 0 h 3225"/>
                      <a:gd name="T66" fmla="*/ 418 w 3527"/>
                      <a:gd name="T67" fmla="*/ 84 h 3225"/>
                      <a:gd name="T68" fmla="*/ 167 w 3527"/>
                      <a:gd name="T69" fmla="*/ 288 h 3225"/>
                      <a:gd name="T70" fmla="*/ 53 w 3527"/>
                      <a:gd name="T71" fmla="*/ 498 h 3225"/>
                      <a:gd name="T72" fmla="*/ 0 w 3527"/>
                      <a:gd name="T73" fmla="*/ 749 h 3225"/>
                      <a:gd name="T74" fmla="*/ 18 w 3527"/>
                      <a:gd name="T75" fmla="*/ 1043 h 3225"/>
                      <a:gd name="T76" fmla="*/ 101 w 3527"/>
                      <a:gd name="T77" fmla="*/ 1373 h 3225"/>
                      <a:gd name="T78" fmla="*/ 251 w 3527"/>
                      <a:gd name="T79" fmla="*/ 1708 h 3225"/>
                      <a:gd name="T80" fmla="*/ 454 w 3527"/>
                      <a:gd name="T81" fmla="*/ 2038 h 3225"/>
                      <a:gd name="T82" fmla="*/ 914 w 3527"/>
                      <a:gd name="T83" fmla="*/ 2572 h 3225"/>
                      <a:gd name="T84" fmla="*/ 1255 w 3527"/>
                      <a:gd name="T85" fmla="*/ 2865 h 3225"/>
                      <a:gd name="T86" fmla="*/ 1608 w 3527"/>
                      <a:gd name="T87" fmla="*/ 3099 h 3225"/>
                      <a:gd name="T88" fmla="*/ 1853 w 3527"/>
                      <a:gd name="T89" fmla="*/ 3225 h 3225"/>
                      <a:gd name="T90" fmla="*/ 1494 w 3527"/>
                      <a:gd name="T91" fmla="*/ 3027 h 3225"/>
                      <a:gd name="T92" fmla="*/ 1142 w 3527"/>
                      <a:gd name="T93" fmla="*/ 2769 h 3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60426" name="Group 10">
                    <a:extLst>
                      <a:ext uri="{FF2B5EF4-FFF2-40B4-BE49-F238E27FC236}">
                        <a16:creationId xmlns:a16="http://schemas.microsoft.com/office/drawing/2014/main" id="{490C9B1C-F278-43F4-9A2D-C5F814376C6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60427" name="Freeform 11">
                      <a:extLst>
                        <a:ext uri="{FF2B5EF4-FFF2-40B4-BE49-F238E27FC236}">
                          <a16:creationId xmlns:a16="http://schemas.microsoft.com/office/drawing/2014/main" id="{887DAC47-9E8D-4AD5-81FA-D1FCF92B3440}"/>
                        </a:ext>
                      </a:extLst>
                    </p:cNvPr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>
                        <a:gd name="T0" fmla="*/ 4245 w 4251"/>
                        <a:gd name="T1" fmla="*/ 3237 h 3794"/>
                        <a:gd name="T2" fmla="*/ 4203 w 4251"/>
                        <a:gd name="T3" fmla="*/ 2961 h 3794"/>
                        <a:gd name="T4" fmla="*/ 4120 w 4251"/>
                        <a:gd name="T5" fmla="*/ 2679 h 3794"/>
                        <a:gd name="T6" fmla="*/ 4000 w 4251"/>
                        <a:gd name="T7" fmla="*/ 2391 h 3794"/>
                        <a:gd name="T8" fmla="*/ 3845 w 4251"/>
                        <a:gd name="T9" fmla="*/ 2098 h 3794"/>
                        <a:gd name="T10" fmla="*/ 3659 w 4251"/>
                        <a:gd name="T11" fmla="*/ 1810 h 3794"/>
                        <a:gd name="T12" fmla="*/ 3438 w 4251"/>
                        <a:gd name="T13" fmla="*/ 1528 h 3794"/>
                        <a:gd name="T14" fmla="*/ 3193 w 4251"/>
                        <a:gd name="T15" fmla="*/ 1252 h 3794"/>
                        <a:gd name="T16" fmla="*/ 2858 w 4251"/>
                        <a:gd name="T17" fmla="*/ 935 h 3794"/>
                        <a:gd name="T18" fmla="*/ 2434 w 4251"/>
                        <a:gd name="T19" fmla="*/ 605 h 3794"/>
                        <a:gd name="T20" fmla="*/ 1991 w 4251"/>
                        <a:gd name="T21" fmla="*/ 341 h 3794"/>
                        <a:gd name="T22" fmla="*/ 1549 w 4251"/>
                        <a:gd name="T23" fmla="*/ 143 h 3794"/>
                        <a:gd name="T24" fmla="*/ 1124 w 4251"/>
                        <a:gd name="T25" fmla="*/ 35 h 3794"/>
                        <a:gd name="T26" fmla="*/ 741 w 4251"/>
                        <a:gd name="T27" fmla="*/ 0 h 3794"/>
                        <a:gd name="T28" fmla="*/ 401 w 4251"/>
                        <a:gd name="T29" fmla="*/ 47 h 3794"/>
                        <a:gd name="T30" fmla="*/ 120 w 4251"/>
                        <a:gd name="T31" fmla="*/ 173 h 3794"/>
                        <a:gd name="T32" fmla="*/ 0 w 4251"/>
                        <a:gd name="T33" fmla="*/ 269 h 3794"/>
                        <a:gd name="T34" fmla="*/ 263 w 4251"/>
                        <a:gd name="T35" fmla="*/ 101 h 3794"/>
                        <a:gd name="T36" fmla="*/ 586 w 4251"/>
                        <a:gd name="T37" fmla="*/ 18 h 3794"/>
                        <a:gd name="T38" fmla="*/ 957 w 4251"/>
                        <a:gd name="T39" fmla="*/ 18 h 3794"/>
                        <a:gd name="T40" fmla="*/ 1357 w 4251"/>
                        <a:gd name="T41" fmla="*/ 95 h 3794"/>
                        <a:gd name="T42" fmla="*/ 1782 w 4251"/>
                        <a:gd name="T43" fmla="*/ 245 h 3794"/>
                        <a:gd name="T44" fmla="*/ 2212 w 4251"/>
                        <a:gd name="T45" fmla="*/ 467 h 3794"/>
                        <a:gd name="T46" fmla="*/ 2643 w 4251"/>
                        <a:gd name="T47" fmla="*/ 761 h 3794"/>
                        <a:gd name="T48" fmla="*/ 3061 w 4251"/>
                        <a:gd name="T49" fmla="*/ 1120 h 3794"/>
                        <a:gd name="T50" fmla="*/ 3318 w 4251"/>
                        <a:gd name="T51" fmla="*/ 1390 h 3794"/>
                        <a:gd name="T52" fmla="*/ 3552 w 4251"/>
                        <a:gd name="T53" fmla="*/ 1666 h 3794"/>
                        <a:gd name="T54" fmla="*/ 3755 w 4251"/>
                        <a:gd name="T55" fmla="*/ 1954 h 3794"/>
                        <a:gd name="T56" fmla="*/ 3922 w 4251"/>
                        <a:gd name="T57" fmla="*/ 2247 h 3794"/>
                        <a:gd name="T58" fmla="*/ 4060 w 4251"/>
                        <a:gd name="T59" fmla="*/ 2535 h 3794"/>
                        <a:gd name="T60" fmla="*/ 4162 w 4251"/>
                        <a:gd name="T61" fmla="*/ 2823 h 3794"/>
                        <a:gd name="T62" fmla="*/ 4221 w 4251"/>
                        <a:gd name="T63" fmla="*/ 3105 h 3794"/>
                        <a:gd name="T64" fmla="*/ 4245 w 4251"/>
                        <a:gd name="T65" fmla="*/ 3368 h 3794"/>
                        <a:gd name="T66" fmla="*/ 4233 w 4251"/>
                        <a:gd name="T67" fmla="*/ 3590 h 3794"/>
                        <a:gd name="T68" fmla="*/ 4185 w 4251"/>
                        <a:gd name="T69" fmla="*/ 3794 h 3794"/>
                        <a:gd name="T70" fmla="*/ 4215 w 4251"/>
                        <a:gd name="T71" fmla="*/ 3692 h 3794"/>
                        <a:gd name="T72" fmla="*/ 4245 w 4251"/>
                        <a:gd name="T73" fmla="*/ 3482 h 3794"/>
                        <a:gd name="T74" fmla="*/ 4251 w 4251"/>
                        <a:gd name="T75" fmla="*/ 3368 h 37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grpSp>
                  <p:nvGrpSpPr>
                    <p:cNvPr id="60428" name="Group 12">
                      <a:extLst>
                        <a:ext uri="{FF2B5EF4-FFF2-40B4-BE49-F238E27FC236}">
                          <a16:creationId xmlns:a16="http://schemas.microsoft.com/office/drawing/2014/main" id="{D76BCB91-43A9-4725-A517-9E52AAF73BCB}"/>
                        </a:ext>
                      </a:extLst>
                    </p:cNvPr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60429" name="Freeform 13">
                        <a:extLst>
                          <a:ext uri="{FF2B5EF4-FFF2-40B4-BE49-F238E27FC236}">
                            <a16:creationId xmlns:a16="http://schemas.microsoft.com/office/drawing/2014/main" id="{C47D26D5-4DD4-49F0-80FE-73EA007B401B}"/>
                          </a:ext>
                        </a:extLst>
                      </p:cNvPr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>
                          <a:gd name="T0" fmla="*/ 161 w 4108"/>
                          <a:gd name="T1" fmla="*/ 186 h 3657"/>
                          <a:gd name="T2" fmla="*/ 442 w 4108"/>
                          <a:gd name="T3" fmla="*/ 54 h 3657"/>
                          <a:gd name="T4" fmla="*/ 771 w 4108"/>
                          <a:gd name="T5" fmla="*/ 6 h 3657"/>
                          <a:gd name="T6" fmla="*/ 1136 w 4108"/>
                          <a:gd name="T7" fmla="*/ 36 h 3657"/>
                          <a:gd name="T8" fmla="*/ 1537 w 4108"/>
                          <a:gd name="T9" fmla="*/ 144 h 3657"/>
                          <a:gd name="T10" fmla="*/ 1949 w 4108"/>
                          <a:gd name="T11" fmla="*/ 324 h 3657"/>
                          <a:gd name="T12" fmla="*/ 2368 w 4108"/>
                          <a:gd name="T13" fmla="*/ 570 h 3657"/>
                          <a:gd name="T14" fmla="*/ 2780 w 4108"/>
                          <a:gd name="T15" fmla="*/ 888 h 3657"/>
                          <a:gd name="T16" fmla="*/ 3103 w 4108"/>
                          <a:gd name="T17" fmla="*/ 1193 h 3657"/>
                          <a:gd name="T18" fmla="*/ 3336 w 4108"/>
                          <a:gd name="T19" fmla="*/ 1451 h 3657"/>
                          <a:gd name="T20" fmla="*/ 3540 w 4108"/>
                          <a:gd name="T21" fmla="*/ 1721 h 3657"/>
                          <a:gd name="T22" fmla="*/ 3719 w 4108"/>
                          <a:gd name="T23" fmla="*/ 1997 h 3657"/>
                          <a:gd name="T24" fmla="*/ 3863 w 4108"/>
                          <a:gd name="T25" fmla="*/ 2272 h 3657"/>
                          <a:gd name="T26" fmla="*/ 3976 w 4108"/>
                          <a:gd name="T27" fmla="*/ 2548 h 3657"/>
                          <a:gd name="T28" fmla="*/ 4060 w 4108"/>
                          <a:gd name="T29" fmla="*/ 2818 h 3657"/>
                          <a:gd name="T30" fmla="*/ 4102 w 4108"/>
                          <a:gd name="T31" fmla="*/ 3070 h 3657"/>
                          <a:gd name="T32" fmla="*/ 4102 w 4108"/>
                          <a:gd name="T33" fmla="*/ 3321 h 3657"/>
                          <a:gd name="T34" fmla="*/ 4060 w 4108"/>
                          <a:gd name="T35" fmla="*/ 3549 h 3657"/>
                          <a:gd name="T36" fmla="*/ 4030 w 4108"/>
                          <a:gd name="T37" fmla="*/ 3657 h 3657"/>
                          <a:gd name="T38" fmla="*/ 4090 w 4108"/>
                          <a:gd name="T39" fmla="*/ 3447 h 3657"/>
                          <a:gd name="T40" fmla="*/ 4108 w 4108"/>
                          <a:gd name="T41" fmla="*/ 3213 h 3657"/>
                          <a:gd name="T42" fmla="*/ 4102 w 4108"/>
                          <a:gd name="T43" fmla="*/ 3070 h 3657"/>
                          <a:gd name="T44" fmla="*/ 4060 w 4108"/>
                          <a:gd name="T45" fmla="*/ 2812 h 3657"/>
                          <a:gd name="T46" fmla="*/ 3982 w 4108"/>
                          <a:gd name="T47" fmla="*/ 2548 h 3657"/>
                          <a:gd name="T48" fmla="*/ 3869 w 4108"/>
                          <a:gd name="T49" fmla="*/ 2272 h 3657"/>
                          <a:gd name="T50" fmla="*/ 3725 w 4108"/>
                          <a:gd name="T51" fmla="*/ 1997 h 3657"/>
                          <a:gd name="T52" fmla="*/ 3546 w 4108"/>
                          <a:gd name="T53" fmla="*/ 1721 h 3657"/>
                          <a:gd name="T54" fmla="*/ 3342 w 4108"/>
                          <a:gd name="T55" fmla="*/ 1451 h 3657"/>
                          <a:gd name="T56" fmla="*/ 3109 w 4108"/>
                          <a:gd name="T57" fmla="*/ 1187 h 3657"/>
                          <a:gd name="T58" fmla="*/ 2792 w 4108"/>
                          <a:gd name="T59" fmla="*/ 888 h 3657"/>
                          <a:gd name="T60" fmla="*/ 2386 w 4108"/>
                          <a:gd name="T61" fmla="*/ 576 h 3657"/>
                          <a:gd name="T62" fmla="*/ 1967 w 4108"/>
                          <a:gd name="T63" fmla="*/ 330 h 3657"/>
                          <a:gd name="T64" fmla="*/ 1543 w 4108"/>
                          <a:gd name="T65" fmla="*/ 144 h 3657"/>
                          <a:gd name="T66" fmla="*/ 1130 w 4108"/>
                          <a:gd name="T67" fmla="*/ 30 h 3657"/>
                          <a:gd name="T68" fmla="*/ 753 w 4108"/>
                          <a:gd name="T69" fmla="*/ 0 h 3657"/>
                          <a:gd name="T70" fmla="*/ 431 w 4108"/>
                          <a:gd name="T71" fmla="*/ 54 h 3657"/>
                          <a:gd name="T72" fmla="*/ 161 w 4108"/>
                          <a:gd name="T73" fmla="*/ 186 h 3657"/>
                          <a:gd name="T74" fmla="*/ 24 w 4108"/>
                          <a:gd name="T75" fmla="*/ 306 h 3657"/>
                          <a:gd name="T76" fmla="*/ 0 w 4108"/>
                          <a:gd name="T77" fmla="*/ 336 h 3657"/>
                          <a:gd name="T78" fmla="*/ 48 w 4108"/>
                          <a:gd name="T79" fmla="*/ 282 h 36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it-IT"/>
                      </a:p>
                    </p:txBody>
                  </p:sp>
                  <p:grpSp>
                    <p:nvGrpSpPr>
                      <p:cNvPr id="60430" name="Group 14">
                        <a:extLst>
                          <a:ext uri="{FF2B5EF4-FFF2-40B4-BE49-F238E27FC236}">
                            <a16:creationId xmlns:a16="http://schemas.microsoft.com/office/drawing/2014/main" id="{B184C723-B5C6-4B92-BD42-D21D93915AB7}"/>
                          </a:ext>
                        </a:extLst>
                      </p:cNvPr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60431" name="Line 15">
                          <a:extLst>
                            <a:ext uri="{FF2B5EF4-FFF2-40B4-BE49-F238E27FC236}">
                              <a16:creationId xmlns:a16="http://schemas.microsoft.com/office/drawing/2014/main" id="{6E6164E8-677A-4195-8759-1BAA27A480D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2" name="Line 16">
                          <a:extLst>
                            <a:ext uri="{FF2B5EF4-FFF2-40B4-BE49-F238E27FC236}">
                              <a16:creationId xmlns:a16="http://schemas.microsoft.com/office/drawing/2014/main" id="{AEB69E9F-EB08-449C-B7DF-EBA23A3FDA0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3" name="Line 17">
                          <a:extLst>
                            <a:ext uri="{FF2B5EF4-FFF2-40B4-BE49-F238E27FC236}">
                              <a16:creationId xmlns:a16="http://schemas.microsoft.com/office/drawing/2014/main" id="{97285E8B-459E-4606-A83F-5D8D38F97E3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4" name="Line 18">
                          <a:extLst>
                            <a:ext uri="{FF2B5EF4-FFF2-40B4-BE49-F238E27FC236}">
                              <a16:creationId xmlns:a16="http://schemas.microsoft.com/office/drawing/2014/main" id="{28476253-8C5B-49D2-925A-BA8C7F25BEB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5" name="Line 19">
                          <a:extLst>
                            <a:ext uri="{FF2B5EF4-FFF2-40B4-BE49-F238E27FC236}">
                              <a16:creationId xmlns:a16="http://schemas.microsoft.com/office/drawing/2014/main" id="{297EE824-A426-4769-816F-245832AD3F9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6" name="Line 20">
                          <a:extLst>
                            <a:ext uri="{FF2B5EF4-FFF2-40B4-BE49-F238E27FC236}">
                              <a16:creationId xmlns:a16="http://schemas.microsoft.com/office/drawing/2014/main" id="{91B82EE0-FB22-49E3-881C-18148140865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7" name="Line 21">
                          <a:extLst>
                            <a:ext uri="{FF2B5EF4-FFF2-40B4-BE49-F238E27FC236}">
                              <a16:creationId xmlns:a16="http://schemas.microsoft.com/office/drawing/2014/main" id="{0D27CAF2-240E-4745-9A06-C7200D2D9C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8" name="Line 22">
                          <a:extLst>
                            <a:ext uri="{FF2B5EF4-FFF2-40B4-BE49-F238E27FC236}">
                              <a16:creationId xmlns:a16="http://schemas.microsoft.com/office/drawing/2014/main" id="{DB207739-2130-4BDF-9ECB-7904092A3E4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39" name="Line 23">
                          <a:extLst>
                            <a:ext uri="{FF2B5EF4-FFF2-40B4-BE49-F238E27FC236}">
                              <a16:creationId xmlns:a16="http://schemas.microsoft.com/office/drawing/2014/main" id="{9FAF1C85-DC46-469D-AFBA-274857D684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0" name="Line 24">
                          <a:extLst>
                            <a:ext uri="{FF2B5EF4-FFF2-40B4-BE49-F238E27FC236}">
                              <a16:creationId xmlns:a16="http://schemas.microsoft.com/office/drawing/2014/main" id="{2129A98F-83F3-4638-BC4A-2A4E520331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1" name="Line 25">
                          <a:extLst>
                            <a:ext uri="{FF2B5EF4-FFF2-40B4-BE49-F238E27FC236}">
                              <a16:creationId xmlns:a16="http://schemas.microsoft.com/office/drawing/2014/main" id="{977BE266-5F2A-40C1-9C5F-3A72F5C9269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2" name="Line 26">
                          <a:extLst>
                            <a:ext uri="{FF2B5EF4-FFF2-40B4-BE49-F238E27FC236}">
                              <a16:creationId xmlns:a16="http://schemas.microsoft.com/office/drawing/2014/main" id="{763C6E26-9940-49D6-BB3E-E3C06A0778C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3" name="Line 27">
                          <a:extLst>
                            <a:ext uri="{FF2B5EF4-FFF2-40B4-BE49-F238E27FC236}">
                              <a16:creationId xmlns:a16="http://schemas.microsoft.com/office/drawing/2014/main" id="{89779A96-7825-4EE0-A6EF-7D56AB6039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4" name="Line 28">
                          <a:extLst>
                            <a:ext uri="{FF2B5EF4-FFF2-40B4-BE49-F238E27FC236}">
                              <a16:creationId xmlns:a16="http://schemas.microsoft.com/office/drawing/2014/main" id="{292DD62A-702A-41A0-BD97-FD0472F5065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5" name="Line 29">
                          <a:extLst>
                            <a:ext uri="{FF2B5EF4-FFF2-40B4-BE49-F238E27FC236}">
                              <a16:creationId xmlns:a16="http://schemas.microsoft.com/office/drawing/2014/main" id="{A17600AC-F49A-4755-B7B3-2621F19ABAB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6" name="Line 30">
                          <a:extLst>
                            <a:ext uri="{FF2B5EF4-FFF2-40B4-BE49-F238E27FC236}">
                              <a16:creationId xmlns:a16="http://schemas.microsoft.com/office/drawing/2014/main" id="{097DFE8D-157E-40BD-BF18-FEE59514B6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7" name="Line 31">
                          <a:extLst>
                            <a:ext uri="{FF2B5EF4-FFF2-40B4-BE49-F238E27FC236}">
                              <a16:creationId xmlns:a16="http://schemas.microsoft.com/office/drawing/2014/main" id="{8E22CD0B-7140-46B7-A7CE-3EF6CCD878C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8" name="Line 32">
                          <a:extLst>
                            <a:ext uri="{FF2B5EF4-FFF2-40B4-BE49-F238E27FC236}">
                              <a16:creationId xmlns:a16="http://schemas.microsoft.com/office/drawing/2014/main" id="{6EC14C43-AD5A-4276-A98A-8137CBA65E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49" name="Line 33">
                          <a:extLst>
                            <a:ext uri="{FF2B5EF4-FFF2-40B4-BE49-F238E27FC236}">
                              <a16:creationId xmlns:a16="http://schemas.microsoft.com/office/drawing/2014/main" id="{3D551528-9951-44B0-868F-06A01BBBCDD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0" name="Line 34">
                          <a:extLst>
                            <a:ext uri="{FF2B5EF4-FFF2-40B4-BE49-F238E27FC236}">
                              <a16:creationId xmlns:a16="http://schemas.microsoft.com/office/drawing/2014/main" id="{E9ACC215-15EF-4050-9F59-7AACAF21A7C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1" name="Line 35">
                          <a:extLst>
                            <a:ext uri="{FF2B5EF4-FFF2-40B4-BE49-F238E27FC236}">
                              <a16:creationId xmlns:a16="http://schemas.microsoft.com/office/drawing/2014/main" id="{B57A2BEB-F351-4A11-92AA-20BAC8EF82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2" name="Line 36">
                          <a:extLst>
                            <a:ext uri="{FF2B5EF4-FFF2-40B4-BE49-F238E27FC236}">
                              <a16:creationId xmlns:a16="http://schemas.microsoft.com/office/drawing/2014/main" id="{1544D692-A2E9-4E25-9EB3-BFE35D8AE1E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3" name="Line 37">
                          <a:extLst>
                            <a:ext uri="{FF2B5EF4-FFF2-40B4-BE49-F238E27FC236}">
                              <a16:creationId xmlns:a16="http://schemas.microsoft.com/office/drawing/2014/main" id="{F972AF8A-0D8C-434F-940F-A47043F9B2A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4" name="Line 38">
                          <a:extLst>
                            <a:ext uri="{FF2B5EF4-FFF2-40B4-BE49-F238E27FC236}">
                              <a16:creationId xmlns:a16="http://schemas.microsoft.com/office/drawing/2014/main" id="{AC8513C8-636B-4993-97D3-DD085DB14E0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5" name="Line 39">
                          <a:extLst>
                            <a:ext uri="{FF2B5EF4-FFF2-40B4-BE49-F238E27FC236}">
                              <a16:creationId xmlns:a16="http://schemas.microsoft.com/office/drawing/2014/main" id="{06AF9C16-C959-4FCC-B52C-A3FC46FF951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6" name="Line 40">
                          <a:extLst>
                            <a:ext uri="{FF2B5EF4-FFF2-40B4-BE49-F238E27FC236}">
                              <a16:creationId xmlns:a16="http://schemas.microsoft.com/office/drawing/2014/main" id="{38DB1983-4779-42A8-BF8C-CF52045F746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7" name="Line 41">
                          <a:extLst>
                            <a:ext uri="{FF2B5EF4-FFF2-40B4-BE49-F238E27FC236}">
                              <a16:creationId xmlns:a16="http://schemas.microsoft.com/office/drawing/2014/main" id="{90C85AD4-095C-423E-BF1B-5321F0740D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8" name="Line 42">
                          <a:extLst>
                            <a:ext uri="{FF2B5EF4-FFF2-40B4-BE49-F238E27FC236}">
                              <a16:creationId xmlns:a16="http://schemas.microsoft.com/office/drawing/2014/main" id="{94F61B7D-9DCE-4659-90EE-6D48B77FC9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59" name="Line 43">
                          <a:extLst>
                            <a:ext uri="{FF2B5EF4-FFF2-40B4-BE49-F238E27FC236}">
                              <a16:creationId xmlns:a16="http://schemas.microsoft.com/office/drawing/2014/main" id="{EDF2B092-41F6-4543-9C43-3ED693BC06A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60" name="Line 44">
                          <a:extLst>
                            <a:ext uri="{FF2B5EF4-FFF2-40B4-BE49-F238E27FC236}">
                              <a16:creationId xmlns:a16="http://schemas.microsoft.com/office/drawing/2014/main" id="{D6FD7C20-71BE-4C44-9630-EEA680B28FB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61" name="Line 45">
                          <a:extLst>
                            <a:ext uri="{FF2B5EF4-FFF2-40B4-BE49-F238E27FC236}">
                              <a16:creationId xmlns:a16="http://schemas.microsoft.com/office/drawing/2014/main" id="{58AEF9B0-3A15-4421-AA44-96F68B59586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62" name="Line 46">
                          <a:extLst>
                            <a:ext uri="{FF2B5EF4-FFF2-40B4-BE49-F238E27FC236}">
                              <a16:creationId xmlns:a16="http://schemas.microsoft.com/office/drawing/2014/main" id="{CDD2A6AE-F91E-42CA-A1E6-D9ED191DC24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63" name="Line 47">
                          <a:extLst>
                            <a:ext uri="{FF2B5EF4-FFF2-40B4-BE49-F238E27FC236}">
                              <a16:creationId xmlns:a16="http://schemas.microsoft.com/office/drawing/2014/main" id="{553DCAA6-78D6-418A-98FB-B5CA6BF6F5F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64" name="Line 48">
                          <a:extLst>
                            <a:ext uri="{FF2B5EF4-FFF2-40B4-BE49-F238E27FC236}">
                              <a16:creationId xmlns:a16="http://schemas.microsoft.com/office/drawing/2014/main" id="{793137AB-8C15-45EB-8F93-F89CC072372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65" name="Line 49">
                          <a:extLst>
                            <a:ext uri="{FF2B5EF4-FFF2-40B4-BE49-F238E27FC236}">
                              <a16:creationId xmlns:a16="http://schemas.microsoft.com/office/drawing/2014/main" id="{2C8E48E6-4FF0-4A2A-BBA6-859F9D33C01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66" name="Freeform 50">
                          <a:extLst>
                            <a:ext uri="{FF2B5EF4-FFF2-40B4-BE49-F238E27FC236}">
                              <a16:creationId xmlns:a16="http://schemas.microsoft.com/office/drawing/2014/main" id="{5AF7AEDC-EE6B-471F-8E40-A058952BF7A7}"/>
                            </a:ext>
                          </a:extLst>
                        </p:cNvPr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>
                            <a:gd name="T0" fmla="*/ 909 w 1537"/>
                            <a:gd name="T1" fmla="*/ 1264 h 1768"/>
                            <a:gd name="T2" fmla="*/ 1058 w 1537"/>
                            <a:gd name="T3" fmla="*/ 1402 h 1768"/>
                            <a:gd name="T4" fmla="*/ 1214 w 1537"/>
                            <a:gd name="T5" fmla="*/ 1528 h 1768"/>
                            <a:gd name="T6" fmla="*/ 1369 w 1537"/>
                            <a:gd name="T7" fmla="*/ 1654 h 1768"/>
                            <a:gd name="T8" fmla="*/ 1531 w 1537"/>
                            <a:gd name="T9" fmla="*/ 1768 h 1768"/>
                            <a:gd name="T10" fmla="*/ 1537 w 1537"/>
                            <a:gd name="T11" fmla="*/ 1768 h 1768"/>
                            <a:gd name="T12" fmla="*/ 1375 w 1537"/>
                            <a:gd name="T13" fmla="*/ 1654 h 1768"/>
                            <a:gd name="T14" fmla="*/ 1220 w 1537"/>
                            <a:gd name="T15" fmla="*/ 1534 h 1768"/>
                            <a:gd name="T16" fmla="*/ 1064 w 1537"/>
                            <a:gd name="T17" fmla="*/ 1402 h 1768"/>
                            <a:gd name="T18" fmla="*/ 915 w 1537"/>
                            <a:gd name="T19" fmla="*/ 1258 h 1768"/>
                            <a:gd name="T20" fmla="*/ 765 w 1537"/>
                            <a:gd name="T21" fmla="*/ 1115 h 1768"/>
                            <a:gd name="T22" fmla="*/ 628 w 1537"/>
                            <a:gd name="T23" fmla="*/ 959 h 1768"/>
                            <a:gd name="T24" fmla="*/ 496 w 1537"/>
                            <a:gd name="T25" fmla="*/ 803 h 1768"/>
                            <a:gd name="T26" fmla="*/ 377 w 1537"/>
                            <a:gd name="T27" fmla="*/ 647 h 1768"/>
                            <a:gd name="T28" fmla="*/ 269 w 1537"/>
                            <a:gd name="T29" fmla="*/ 485 h 1768"/>
                            <a:gd name="T30" fmla="*/ 167 w 1537"/>
                            <a:gd name="T31" fmla="*/ 323 h 1768"/>
                            <a:gd name="T32" fmla="*/ 78 w 1537"/>
                            <a:gd name="T33" fmla="*/ 161 h 1768"/>
                            <a:gd name="T34" fmla="*/ 0 w 1537"/>
                            <a:gd name="T35" fmla="*/ 0 h 1768"/>
                            <a:gd name="T36" fmla="*/ 0 w 1537"/>
                            <a:gd name="T37" fmla="*/ 12 h 1768"/>
                            <a:gd name="T38" fmla="*/ 78 w 1537"/>
                            <a:gd name="T39" fmla="*/ 173 h 1768"/>
                            <a:gd name="T40" fmla="*/ 167 w 1537"/>
                            <a:gd name="T41" fmla="*/ 335 h 1768"/>
                            <a:gd name="T42" fmla="*/ 269 w 1537"/>
                            <a:gd name="T43" fmla="*/ 491 h 1768"/>
                            <a:gd name="T44" fmla="*/ 377 w 1537"/>
                            <a:gd name="T45" fmla="*/ 653 h 1768"/>
                            <a:gd name="T46" fmla="*/ 496 w 1537"/>
                            <a:gd name="T47" fmla="*/ 809 h 1768"/>
                            <a:gd name="T48" fmla="*/ 628 w 1537"/>
                            <a:gd name="T49" fmla="*/ 965 h 1768"/>
                            <a:gd name="T50" fmla="*/ 765 w 1537"/>
                            <a:gd name="T51" fmla="*/ 1121 h 1768"/>
                            <a:gd name="T52" fmla="*/ 909 w 1537"/>
                            <a:gd name="T53" fmla="*/ 1264 h 1768"/>
                            <a:gd name="T54" fmla="*/ 909 w 1537"/>
                            <a:gd name="T55" fmla="*/ 1264 h 176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grpSp>
                      <p:nvGrpSpPr>
                        <p:cNvPr id="60467" name="Group 51">
                          <a:extLst>
                            <a:ext uri="{FF2B5EF4-FFF2-40B4-BE49-F238E27FC236}">
                              <a16:creationId xmlns:a16="http://schemas.microsoft.com/office/drawing/2014/main" id="{EF6BA1E5-B970-46FA-BC1E-30AB02DB8E85}"/>
                            </a:ext>
                          </a:extLst>
                        </p:cNvPr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60468" name="Oval 52">
                            <a:extLst>
                              <a:ext uri="{FF2B5EF4-FFF2-40B4-BE49-F238E27FC236}">
                                <a16:creationId xmlns:a16="http://schemas.microsoft.com/office/drawing/2014/main" id="{DA76167D-0549-450D-9750-AF6767CE363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2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69" name="Oval 53">
                            <a:extLst>
                              <a:ext uri="{FF2B5EF4-FFF2-40B4-BE49-F238E27FC236}">
                                <a16:creationId xmlns:a16="http://schemas.microsoft.com/office/drawing/2014/main" id="{134C5599-ED1D-4A44-B9E0-A4CEF87759B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0" name="Oval 54">
                            <a:extLst>
                              <a:ext uri="{FF2B5EF4-FFF2-40B4-BE49-F238E27FC236}">
                                <a16:creationId xmlns:a16="http://schemas.microsoft.com/office/drawing/2014/main" id="{8DC766B5-5C30-40C3-B571-35655A1E238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1" name="Oval 55">
                            <a:extLst>
                              <a:ext uri="{FF2B5EF4-FFF2-40B4-BE49-F238E27FC236}">
                                <a16:creationId xmlns:a16="http://schemas.microsoft.com/office/drawing/2014/main" id="{0710F335-DB78-49F6-A51D-674153DB6A9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2" name="Oval 56">
                            <a:extLst>
                              <a:ext uri="{FF2B5EF4-FFF2-40B4-BE49-F238E27FC236}">
                                <a16:creationId xmlns:a16="http://schemas.microsoft.com/office/drawing/2014/main" id="{4368D5D0-E1F3-4786-B81C-16A6B794FF9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3" name="Oval 57">
                            <a:extLst>
                              <a:ext uri="{FF2B5EF4-FFF2-40B4-BE49-F238E27FC236}">
                                <a16:creationId xmlns:a16="http://schemas.microsoft.com/office/drawing/2014/main" id="{E85E8AF9-6B3C-4708-8D97-239570936FC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4" name="Oval 58">
                            <a:extLst>
                              <a:ext uri="{FF2B5EF4-FFF2-40B4-BE49-F238E27FC236}">
                                <a16:creationId xmlns:a16="http://schemas.microsoft.com/office/drawing/2014/main" id="{6F01F0E0-5740-4B0A-A638-86D5DF267CF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5" y="1868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5" name="Oval 59">
                            <a:extLst>
                              <a:ext uri="{FF2B5EF4-FFF2-40B4-BE49-F238E27FC236}">
                                <a16:creationId xmlns:a16="http://schemas.microsoft.com/office/drawing/2014/main" id="{85AC5B23-5421-4D76-A46B-DA490B242AC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6" name="Oval 60">
                            <a:extLst>
                              <a:ext uri="{FF2B5EF4-FFF2-40B4-BE49-F238E27FC236}">
                                <a16:creationId xmlns:a16="http://schemas.microsoft.com/office/drawing/2014/main" id="{DCFD8F21-3B3F-4A74-A91B-D1432C2F1A9B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9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7" name="Oval 61">
                            <a:extLst>
                              <a:ext uri="{FF2B5EF4-FFF2-40B4-BE49-F238E27FC236}">
                                <a16:creationId xmlns:a16="http://schemas.microsoft.com/office/drawing/2014/main" id="{724218B6-EF79-4B90-A2CC-7D485C0C0340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60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8" name="Oval 62">
                            <a:extLst>
                              <a:ext uri="{FF2B5EF4-FFF2-40B4-BE49-F238E27FC236}">
                                <a16:creationId xmlns:a16="http://schemas.microsoft.com/office/drawing/2014/main" id="{D3355D41-64AB-477A-BC00-297AC893AA4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60479" name="Oval 63">
                            <a:extLst>
                              <a:ext uri="{FF2B5EF4-FFF2-40B4-BE49-F238E27FC236}">
                                <a16:creationId xmlns:a16="http://schemas.microsoft.com/office/drawing/2014/main" id="{A42A2078-A1C3-4617-AAE8-C4F37F1B555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6" y="1005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hlink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60480" name="Line 64">
                          <a:extLst>
                            <a:ext uri="{FF2B5EF4-FFF2-40B4-BE49-F238E27FC236}">
                              <a16:creationId xmlns:a16="http://schemas.microsoft.com/office/drawing/2014/main" id="{01C7F6AA-456A-4FB6-9F54-15F1A01CD2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1" name="Line 65">
                          <a:extLst>
                            <a:ext uri="{FF2B5EF4-FFF2-40B4-BE49-F238E27FC236}">
                              <a16:creationId xmlns:a16="http://schemas.microsoft.com/office/drawing/2014/main" id="{CAAD500F-F80C-4765-A788-C38EFCD3BCD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2" name="Line 66">
                          <a:extLst>
                            <a:ext uri="{FF2B5EF4-FFF2-40B4-BE49-F238E27FC236}">
                              <a16:creationId xmlns:a16="http://schemas.microsoft.com/office/drawing/2014/main" id="{3CFF9F61-DA2F-4C85-9EA1-E4D061B264F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3" name="Line 67">
                          <a:extLst>
                            <a:ext uri="{FF2B5EF4-FFF2-40B4-BE49-F238E27FC236}">
                              <a16:creationId xmlns:a16="http://schemas.microsoft.com/office/drawing/2014/main" id="{196340BC-7844-48B7-B39E-1A5BBB12832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4" name="Line 68">
                          <a:extLst>
                            <a:ext uri="{FF2B5EF4-FFF2-40B4-BE49-F238E27FC236}">
                              <a16:creationId xmlns:a16="http://schemas.microsoft.com/office/drawing/2014/main" id="{4BA1041F-4180-4F97-A0B5-BF9A2B689CC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5" name="Line 69">
                          <a:extLst>
                            <a:ext uri="{FF2B5EF4-FFF2-40B4-BE49-F238E27FC236}">
                              <a16:creationId xmlns:a16="http://schemas.microsoft.com/office/drawing/2014/main" id="{07DAF490-93DE-4CE9-A9E1-7E4F6BD9C7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6" name="Line 70">
                          <a:extLst>
                            <a:ext uri="{FF2B5EF4-FFF2-40B4-BE49-F238E27FC236}">
                              <a16:creationId xmlns:a16="http://schemas.microsoft.com/office/drawing/2014/main" id="{02EDA3FF-CD17-4291-BA22-8AB3332D84F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7" name="Line 71">
                          <a:extLst>
                            <a:ext uri="{FF2B5EF4-FFF2-40B4-BE49-F238E27FC236}">
                              <a16:creationId xmlns:a16="http://schemas.microsoft.com/office/drawing/2014/main" id="{3E3799DA-88B6-4F27-A481-0C5D9515E71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8" name="Line 72">
                          <a:extLst>
                            <a:ext uri="{FF2B5EF4-FFF2-40B4-BE49-F238E27FC236}">
                              <a16:creationId xmlns:a16="http://schemas.microsoft.com/office/drawing/2014/main" id="{2962EDD8-B21E-436B-9906-60944E6D597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89" name="Line 73">
                          <a:extLst>
                            <a:ext uri="{FF2B5EF4-FFF2-40B4-BE49-F238E27FC236}">
                              <a16:creationId xmlns:a16="http://schemas.microsoft.com/office/drawing/2014/main" id="{5440962C-2B90-46CD-AA1B-1374662D21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0" name="Line 74">
                          <a:extLst>
                            <a:ext uri="{FF2B5EF4-FFF2-40B4-BE49-F238E27FC236}">
                              <a16:creationId xmlns:a16="http://schemas.microsoft.com/office/drawing/2014/main" id="{144345BE-7E6E-47C1-9A55-CBDBBA95D6A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1" name="Line 75">
                          <a:extLst>
                            <a:ext uri="{FF2B5EF4-FFF2-40B4-BE49-F238E27FC236}">
                              <a16:creationId xmlns:a16="http://schemas.microsoft.com/office/drawing/2014/main" id="{C9673C78-177F-4676-A26F-260F801302A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2" name="Line 76">
                          <a:extLst>
                            <a:ext uri="{FF2B5EF4-FFF2-40B4-BE49-F238E27FC236}">
                              <a16:creationId xmlns:a16="http://schemas.microsoft.com/office/drawing/2014/main" id="{02E0E075-E508-4F1D-AEDE-DCD7ACABCC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3" name="Line 77">
                          <a:extLst>
                            <a:ext uri="{FF2B5EF4-FFF2-40B4-BE49-F238E27FC236}">
                              <a16:creationId xmlns:a16="http://schemas.microsoft.com/office/drawing/2014/main" id="{F73B007A-969E-41AD-BDAE-D8F01B96A21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4" name="Line 78">
                          <a:extLst>
                            <a:ext uri="{FF2B5EF4-FFF2-40B4-BE49-F238E27FC236}">
                              <a16:creationId xmlns:a16="http://schemas.microsoft.com/office/drawing/2014/main" id="{D2B33692-E0BA-4BCC-BD2B-C4A425280D9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5" name="Line 79">
                          <a:extLst>
                            <a:ext uri="{FF2B5EF4-FFF2-40B4-BE49-F238E27FC236}">
                              <a16:creationId xmlns:a16="http://schemas.microsoft.com/office/drawing/2014/main" id="{0354CCE0-CB34-44D2-B360-F8E9617AB6E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6" name="Line 80">
                          <a:extLst>
                            <a:ext uri="{FF2B5EF4-FFF2-40B4-BE49-F238E27FC236}">
                              <a16:creationId xmlns:a16="http://schemas.microsoft.com/office/drawing/2014/main" id="{351F60EB-4CDE-455D-9903-C896AFB519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7" name="Line 81">
                          <a:extLst>
                            <a:ext uri="{FF2B5EF4-FFF2-40B4-BE49-F238E27FC236}">
                              <a16:creationId xmlns:a16="http://schemas.microsoft.com/office/drawing/2014/main" id="{70CE79A8-7715-4AAA-A0C6-047FFE7F4CF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8" name="Line 82">
                          <a:extLst>
                            <a:ext uri="{FF2B5EF4-FFF2-40B4-BE49-F238E27FC236}">
                              <a16:creationId xmlns:a16="http://schemas.microsoft.com/office/drawing/2014/main" id="{1E974FA5-9C3A-4B78-80F1-D93390B1DAE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499" name="Line 83">
                          <a:extLst>
                            <a:ext uri="{FF2B5EF4-FFF2-40B4-BE49-F238E27FC236}">
                              <a16:creationId xmlns:a16="http://schemas.microsoft.com/office/drawing/2014/main" id="{0E2B5DF0-FA12-4E6D-8459-47785CDA6D9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0" name="Line 84">
                          <a:extLst>
                            <a:ext uri="{FF2B5EF4-FFF2-40B4-BE49-F238E27FC236}">
                              <a16:creationId xmlns:a16="http://schemas.microsoft.com/office/drawing/2014/main" id="{831F4836-A2A3-4121-90E2-C4ACEEE86AD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1" name="Line 85">
                          <a:extLst>
                            <a:ext uri="{FF2B5EF4-FFF2-40B4-BE49-F238E27FC236}">
                              <a16:creationId xmlns:a16="http://schemas.microsoft.com/office/drawing/2014/main" id="{0CC0381F-FE5E-40D6-8564-4F36514BFD4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2" name="Line 86">
                          <a:extLst>
                            <a:ext uri="{FF2B5EF4-FFF2-40B4-BE49-F238E27FC236}">
                              <a16:creationId xmlns:a16="http://schemas.microsoft.com/office/drawing/2014/main" id="{B55660FC-92FC-417D-9B4B-7DDF3488685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3" name="Line 87">
                          <a:extLst>
                            <a:ext uri="{FF2B5EF4-FFF2-40B4-BE49-F238E27FC236}">
                              <a16:creationId xmlns:a16="http://schemas.microsoft.com/office/drawing/2014/main" id="{60AC5EB3-E2A4-44EA-A23A-99678A6F855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4" name="Line 88">
                          <a:extLst>
                            <a:ext uri="{FF2B5EF4-FFF2-40B4-BE49-F238E27FC236}">
                              <a16:creationId xmlns:a16="http://schemas.microsoft.com/office/drawing/2014/main" id="{A7139E35-8D50-47F8-947A-F772ADA8C74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5" name="Line 89">
                          <a:extLst>
                            <a:ext uri="{FF2B5EF4-FFF2-40B4-BE49-F238E27FC236}">
                              <a16:creationId xmlns:a16="http://schemas.microsoft.com/office/drawing/2014/main" id="{6185379A-6339-45DC-A815-85EEA7A3C90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6" name="Line 90">
                          <a:extLst>
                            <a:ext uri="{FF2B5EF4-FFF2-40B4-BE49-F238E27FC236}">
                              <a16:creationId xmlns:a16="http://schemas.microsoft.com/office/drawing/2014/main" id="{D0652E68-C63D-4851-AFFA-D379881C33E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7" name="Line 91">
                          <a:extLst>
                            <a:ext uri="{FF2B5EF4-FFF2-40B4-BE49-F238E27FC236}">
                              <a16:creationId xmlns:a16="http://schemas.microsoft.com/office/drawing/2014/main" id="{CA01EF9A-2D59-4E4E-8D83-6E28A957F08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8" name="Line 92">
                          <a:extLst>
                            <a:ext uri="{FF2B5EF4-FFF2-40B4-BE49-F238E27FC236}">
                              <a16:creationId xmlns:a16="http://schemas.microsoft.com/office/drawing/2014/main" id="{AD5BFBCA-BC08-40FC-A15A-AD6FD0382EB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09" name="Line 93">
                          <a:extLst>
                            <a:ext uri="{FF2B5EF4-FFF2-40B4-BE49-F238E27FC236}">
                              <a16:creationId xmlns:a16="http://schemas.microsoft.com/office/drawing/2014/main" id="{61808C4E-2CA5-42B2-8028-4A694DF084F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10" name="Line 94">
                          <a:extLst>
                            <a:ext uri="{FF2B5EF4-FFF2-40B4-BE49-F238E27FC236}">
                              <a16:creationId xmlns:a16="http://schemas.microsoft.com/office/drawing/2014/main" id="{BD7E93C3-811E-425E-9781-936DA53619C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11" name="Line 95">
                          <a:extLst>
                            <a:ext uri="{FF2B5EF4-FFF2-40B4-BE49-F238E27FC236}">
                              <a16:creationId xmlns:a16="http://schemas.microsoft.com/office/drawing/2014/main" id="{25F97BA3-7D6B-40C1-9C72-D115C45E38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12" name="Line 96">
                          <a:extLst>
                            <a:ext uri="{FF2B5EF4-FFF2-40B4-BE49-F238E27FC236}">
                              <a16:creationId xmlns:a16="http://schemas.microsoft.com/office/drawing/2014/main" id="{24A3A97C-353F-4808-A936-580F89C598B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13" name="Line 97">
                          <a:extLst>
                            <a:ext uri="{FF2B5EF4-FFF2-40B4-BE49-F238E27FC236}">
                              <a16:creationId xmlns:a16="http://schemas.microsoft.com/office/drawing/2014/main" id="{3A799032-4BB5-4210-8BF5-820E281CBCE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14" name="Line 98">
                          <a:extLst>
                            <a:ext uri="{FF2B5EF4-FFF2-40B4-BE49-F238E27FC236}">
                              <a16:creationId xmlns:a16="http://schemas.microsoft.com/office/drawing/2014/main" id="{5BB1BE35-D0AC-4977-8D5C-74D4EB5794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515" name="Line 99">
                          <a:extLst>
                            <a:ext uri="{FF2B5EF4-FFF2-40B4-BE49-F238E27FC236}">
                              <a16:creationId xmlns:a16="http://schemas.microsoft.com/office/drawing/2014/main" id="{D8D48B87-DB0C-4DC2-A806-0FAB83D062B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it-IT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0516" name="Group 100">
                <a:extLst>
                  <a:ext uri="{FF2B5EF4-FFF2-40B4-BE49-F238E27FC236}">
                    <a16:creationId xmlns:a16="http://schemas.microsoft.com/office/drawing/2014/main" id="{EC9BF8A7-3DAB-475A-B7D9-B6AF35DDFAF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60517" name="Line 101">
                  <a:extLst>
                    <a:ext uri="{FF2B5EF4-FFF2-40B4-BE49-F238E27FC236}">
                      <a16:creationId xmlns:a16="http://schemas.microsoft.com/office/drawing/2014/main" id="{872B7EB5-FC35-4DCD-A8EE-A15671591A50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518" name="Line 102">
                  <a:extLst>
                    <a:ext uri="{FF2B5EF4-FFF2-40B4-BE49-F238E27FC236}">
                      <a16:creationId xmlns:a16="http://schemas.microsoft.com/office/drawing/2014/main" id="{A9825D86-4D68-4843-87D6-D66AD186C00D}"/>
                    </a:ext>
                  </a:extLst>
                </p:cNvPr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60519" name="Group 103">
                  <a:extLst>
                    <a:ext uri="{FF2B5EF4-FFF2-40B4-BE49-F238E27FC236}">
                      <a16:creationId xmlns:a16="http://schemas.microsoft.com/office/drawing/2014/main" id="{27E21F76-6A1F-4674-A3DF-FEB420B6F70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60520" name="Line 104">
                    <a:extLst>
                      <a:ext uri="{FF2B5EF4-FFF2-40B4-BE49-F238E27FC236}">
                        <a16:creationId xmlns:a16="http://schemas.microsoft.com/office/drawing/2014/main" id="{FEA2B1D4-894A-4A84-9FF5-486B68B6984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1" name="Freeform 105">
                    <a:extLst>
                      <a:ext uri="{FF2B5EF4-FFF2-40B4-BE49-F238E27FC236}">
                        <a16:creationId xmlns:a16="http://schemas.microsoft.com/office/drawing/2014/main" id="{88514F77-5EFB-46DB-A57B-DA346965E30A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>
                      <a:gd name="T0" fmla="*/ 1006 w 1006"/>
                      <a:gd name="T1" fmla="*/ 1102 h 1102"/>
                      <a:gd name="T2" fmla="*/ 696 w 1006"/>
                      <a:gd name="T3" fmla="*/ 823 h 1102"/>
                      <a:gd name="T4" fmla="*/ 333 w 1006"/>
                      <a:gd name="T5" fmla="*/ 447 h 1102"/>
                      <a:gd name="T6" fmla="*/ 51 w 1006"/>
                      <a:gd name="T7" fmla="*/ 76 h 1102"/>
                      <a:gd name="T8" fmla="*/ 0 w 1006"/>
                      <a:gd name="T9" fmla="*/ 0 h 1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2" name="Line 106">
                    <a:extLst>
                      <a:ext uri="{FF2B5EF4-FFF2-40B4-BE49-F238E27FC236}">
                        <a16:creationId xmlns:a16="http://schemas.microsoft.com/office/drawing/2014/main" id="{D8512396-2DCB-4ADA-9651-DB728D50355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3" name="Line 107">
                    <a:extLst>
                      <a:ext uri="{FF2B5EF4-FFF2-40B4-BE49-F238E27FC236}">
                        <a16:creationId xmlns:a16="http://schemas.microsoft.com/office/drawing/2014/main" id="{23FC99F5-9297-4D95-BB70-773BD99C7D81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4" name="Line 108">
                    <a:extLst>
                      <a:ext uri="{FF2B5EF4-FFF2-40B4-BE49-F238E27FC236}">
                        <a16:creationId xmlns:a16="http://schemas.microsoft.com/office/drawing/2014/main" id="{7FF00586-E92D-4143-9165-0A8B9EA66354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5" name="Line 109">
                    <a:extLst>
                      <a:ext uri="{FF2B5EF4-FFF2-40B4-BE49-F238E27FC236}">
                        <a16:creationId xmlns:a16="http://schemas.microsoft.com/office/drawing/2014/main" id="{FE735B0C-0982-44AE-9349-757C02E72650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6" name="Line 110">
                    <a:extLst>
                      <a:ext uri="{FF2B5EF4-FFF2-40B4-BE49-F238E27FC236}">
                        <a16:creationId xmlns:a16="http://schemas.microsoft.com/office/drawing/2014/main" id="{6538BE0F-6ED7-475D-9AB1-913695B3860F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7" name="Line 111">
                    <a:extLst>
                      <a:ext uri="{FF2B5EF4-FFF2-40B4-BE49-F238E27FC236}">
                        <a16:creationId xmlns:a16="http://schemas.microsoft.com/office/drawing/2014/main" id="{A05894D2-C7BA-4B2A-9445-24F2D69BE4C9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60528" name="Line 112">
                    <a:extLst>
                      <a:ext uri="{FF2B5EF4-FFF2-40B4-BE49-F238E27FC236}">
                        <a16:creationId xmlns:a16="http://schemas.microsoft.com/office/drawing/2014/main" id="{80DA0D02-17F4-4668-BDB4-09BE10040A3D}"/>
                      </a:ext>
                    </a:extLst>
                  </p:cNvPr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</p:grpSp>
        </p:grpSp>
        <p:grpSp>
          <p:nvGrpSpPr>
            <p:cNvPr id="60529" name="Group 113">
              <a:extLst>
                <a:ext uri="{FF2B5EF4-FFF2-40B4-BE49-F238E27FC236}">
                  <a16:creationId xmlns:a16="http://schemas.microsoft.com/office/drawing/2014/main" id="{1A013674-DDAD-4F93-AF6B-EDF7BA65300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60530" name="Freeform 114">
                <a:extLst>
                  <a:ext uri="{FF2B5EF4-FFF2-40B4-BE49-F238E27FC236}">
                    <a16:creationId xmlns:a16="http://schemas.microsoft.com/office/drawing/2014/main" id="{D6462CD3-3F4A-47BF-AD85-5E16D00795B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>
                  <a:gd name="T0" fmla="*/ 873 w 1435"/>
                  <a:gd name="T1" fmla="*/ 1150 h 1618"/>
                  <a:gd name="T2" fmla="*/ 741 w 1435"/>
                  <a:gd name="T3" fmla="*/ 1019 h 1618"/>
                  <a:gd name="T4" fmla="*/ 610 w 1435"/>
                  <a:gd name="T5" fmla="*/ 875 h 1618"/>
                  <a:gd name="T6" fmla="*/ 490 w 1435"/>
                  <a:gd name="T7" fmla="*/ 737 h 1618"/>
                  <a:gd name="T8" fmla="*/ 377 w 1435"/>
                  <a:gd name="T9" fmla="*/ 593 h 1618"/>
                  <a:gd name="T10" fmla="*/ 275 w 1435"/>
                  <a:gd name="T11" fmla="*/ 443 h 1618"/>
                  <a:gd name="T12" fmla="*/ 173 w 1435"/>
                  <a:gd name="T13" fmla="*/ 299 h 1618"/>
                  <a:gd name="T14" fmla="*/ 84 w 1435"/>
                  <a:gd name="T15" fmla="*/ 149 h 1618"/>
                  <a:gd name="T16" fmla="*/ 0 w 1435"/>
                  <a:gd name="T17" fmla="*/ 0 h 1618"/>
                  <a:gd name="T18" fmla="*/ 0 w 1435"/>
                  <a:gd name="T19" fmla="*/ 11 h 1618"/>
                  <a:gd name="T20" fmla="*/ 84 w 1435"/>
                  <a:gd name="T21" fmla="*/ 155 h 1618"/>
                  <a:gd name="T22" fmla="*/ 173 w 1435"/>
                  <a:gd name="T23" fmla="*/ 305 h 1618"/>
                  <a:gd name="T24" fmla="*/ 269 w 1435"/>
                  <a:gd name="T25" fmla="*/ 449 h 1618"/>
                  <a:gd name="T26" fmla="*/ 377 w 1435"/>
                  <a:gd name="T27" fmla="*/ 593 h 1618"/>
                  <a:gd name="T28" fmla="*/ 490 w 1435"/>
                  <a:gd name="T29" fmla="*/ 737 h 1618"/>
                  <a:gd name="T30" fmla="*/ 610 w 1435"/>
                  <a:gd name="T31" fmla="*/ 881 h 1618"/>
                  <a:gd name="T32" fmla="*/ 735 w 1435"/>
                  <a:gd name="T33" fmla="*/ 1019 h 1618"/>
                  <a:gd name="T34" fmla="*/ 873 w 1435"/>
                  <a:gd name="T35" fmla="*/ 1150 h 1618"/>
                  <a:gd name="T36" fmla="*/ 1010 w 1435"/>
                  <a:gd name="T37" fmla="*/ 1276 h 1618"/>
                  <a:gd name="T38" fmla="*/ 1148 w 1435"/>
                  <a:gd name="T39" fmla="*/ 1396 h 1618"/>
                  <a:gd name="T40" fmla="*/ 1286 w 1435"/>
                  <a:gd name="T41" fmla="*/ 1510 h 1618"/>
                  <a:gd name="T42" fmla="*/ 1429 w 1435"/>
                  <a:gd name="T43" fmla="*/ 1618 h 1618"/>
                  <a:gd name="T44" fmla="*/ 1435 w 1435"/>
                  <a:gd name="T45" fmla="*/ 1618 h 1618"/>
                  <a:gd name="T46" fmla="*/ 1292 w 1435"/>
                  <a:gd name="T47" fmla="*/ 1510 h 1618"/>
                  <a:gd name="T48" fmla="*/ 1154 w 1435"/>
                  <a:gd name="T49" fmla="*/ 1396 h 1618"/>
                  <a:gd name="T50" fmla="*/ 1010 w 1435"/>
                  <a:gd name="T51" fmla="*/ 1276 h 1618"/>
                  <a:gd name="T52" fmla="*/ 873 w 1435"/>
                  <a:gd name="T53" fmla="*/ 1150 h 1618"/>
                  <a:gd name="T54" fmla="*/ 873 w 1435"/>
                  <a:gd name="T55" fmla="*/ 115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0531" name="Freeform 115">
                <a:extLst>
                  <a:ext uri="{FF2B5EF4-FFF2-40B4-BE49-F238E27FC236}">
                    <a16:creationId xmlns:a16="http://schemas.microsoft.com/office/drawing/2014/main" id="{CE51B44E-7E5B-4BDB-BB13-4D266A29660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>
                  <a:gd name="T0" fmla="*/ 957 w 1668"/>
                  <a:gd name="T1" fmla="*/ 1463 h 2014"/>
                  <a:gd name="T2" fmla="*/ 789 w 1668"/>
                  <a:gd name="T3" fmla="*/ 1289 h 2014"/>
                  <a:gd name="T4" fmla="*/ 634 w 1668"/>
                  <a:gd name="T5" fmla="*/ 1115 h 2014"/>
                  <a:gd name="T6" fmla="*/ 490 w 1668"/>
                  <a:gd name="T7" fmla="*/ 929 h 2014"/>
                  <a:gd name="T8" fmla="*/ 365 w 1668"/>
                  <a:gd name="T9" fmla="*/ 743 h 2014"/>
                  <a:gd name="T10" fmla="*/ 251 w 1668"/>
                  <a:gd name="T11" fmla="*/ 557 h 2014"/>
                  <a:gd name="T12" fmla="*/ 149 w 1668"/>
                  <a:gd name="T13" fmla="*/ 372 h 2014"/>
                  <a:gd name="T14" fmla="*/ 66 w 1668"/>
                  <a:gd name="T15" fmla="*/ 186 h 2014"/>
                  <a:gd name="T16" fmla="*/ 0 w 1668"/>
                  <a:gd name="T17" fmla="*/ 0 h 2014"/>
                  <a:gd name="T18" fmla="*/ 0 w 1668"/>
                  <a:gd name="T19" fmla="*/ 12 h 2014"/>
                  <a:gd name="T20" fmla="*/ 66 w 1668"/>
                  <a:gd name="T21" fmla="*/ 198 h 2014"/>
                  <a:gd name="T22" fmla="*/ 149 w 1668"/>
                  <a:gd name="T23" fmla="*/ 384 h 2014"/>
                  <a:gd name="T24" fmla="*/ 251 w 1668"/>
                  <a:gd name="T25" fmla="*/ 569 h 2014"/>
                  <a:gd name="T26" fmla="*/ 365 w 1668"/>
                  <a:gd name="T27" fmla="*/ 755 h 2014"/>
                  <a:gd name="T28" fmla="*/ 490 w 1668"/>
                  <a:gd name="T29" fmla="*/ 935 h 2014"/>
                  <a:gd name="T30" fmla="*/ 634 w 1668"/>
                  <a:gd name="T31" fmla="*/ 1115 h 2014"/>
                  <a:gd name="T32" fmla="*/ 789 w 1668"/>
                  <a:gd name="T33" fmla="*/ 1295 h 2014"/>
                  <a:gd name="T34" fmla="*/ 957 w 1668"/>
                  <a:gd name="T35" fmla="*/ 1463 h 2014"/>
                  <a:gd name="T36" fmla="*/ 1130 w 1668"/>
                  <a:gd name="T37" fmla="*/ 1618 h 2014"/>
                  <a:gd name="T38" fmla="*/ 1303 w 1668"/>
                  <a:gd name="T39" fmla="*/ 1762 h 2014"/>
                  <a:gd name="T40" fmla="*/ 1483 w 1668"/>
                  <a:gd name="T41" fmla="*/ 1894 h 2014"/>
                  <a:gd name="T42" fmla="*/ 1662 w 1668"/>
                  <a:gd name="T43" fmla="*/ 2014 h 2014"/>
                  <a:gd name="T44" fmla="*/ 1668 w 1668"/>
                  <a:gd name="T45" fmla="*/ 2014 h 2014"/>
                  <a:gd name="T46" fmla="*/ 1483 w 1668"/>
                  <a:gd name="T47" fmla="*/ 1894 h 2014"/>
                  <a:gd name="T48" fmla="*/ 1303 w 1668"/>
                  <a:gd name="T49" fmla="*/ 1762 h 2014"/>
                  <a:gd name="T50" fmla="*/ 1130 w 1668"/>
                  <a:gd name="T51" fmla="*/ 1618 h 2014"/>
                  <a:gd name="T52" fmla="*/ 957 w 1668"/>
                  <a:gd name="T53" fmla="*/ 1463 h 2014"/>
                  <a:gd name="T54" fmla="*/ 957 w 1668"/>
                  <a:gd name="T55" fmla="*/ 1463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0532" name="Rectangle 116">
                <a:extLst>
                  <a:ext uri="{FF2B5EF4-FFF2-40B4-BE49-F238E27FC236}">
                    <a16:creationId xmlns:a16="http://schemas.microsoft.com/office/drawing/2014/main" id="{D7300F2D-B1C7-466C-BD79-D1BF264AF40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33" name="Rectangle 117">
                <a:extLst>
                  <a:ext uri="{FF2B5EF4-FFF2-40B4-BE49-F238E27FC236}">
                    <a16:creationId xmlns:a16="http://schemas.microsoft.com/office/drawing/2014/main" id="{12C2EA85-8F8A-4091-A75B-299CE069948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34" name="Rectangle 118">
                <a:extLst>
                  <a:ext uri="{FF2B5EF4-FFF2-40B4-BE49-F238E27FC236}">
                    <a16:creationId xmlns:a16="http://schemas.microsoft.com/office/drawing/2014/main" id="{E3CDCB44-99CB-4DD0-B11D-C015F71DA24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3417299">
                <a:off x="1019" y="2694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35" name="Rectangle 119">
                <a:extLst>
                  <a:ext uri="{FF2B5EF4-FFF2-40B4-BE49-F238E27FC236}">
                    <a16:creationId xmlns:a16="http://schemas.microsoft.com/office/drawing/2014/main" id="{CE1A98AA-E4BF-423A-86BC-5E11D599F88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60536" name="Group 120">
                <a:extLst>
                  <a:ext uri="{FF2B5EF4-FFF2-40B4-BE49-F238E27FC236}">
                    <a16:creationId xmlns:a16="http://schemas.microsoft.com/office/drawing/2014/main" id="{C9376CFB-1839-423A-B68D-08B00FF58EB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60537" name="Oval 121">
                  <a:extLst>
                    <a:ext uri="{FF2B5EF4-FFF2-40B4-BE49-F238E27FC236}">
                      <a16:creationId xmlns:a16="http://schemas.microsoft.com/office/drawing/2014/main" id="{6B014ABA-C2B9-471C-8028-037C3C9EC342}"/>
                    </a:ext>
                  </a:extLst>
                </p:cNvPr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60538" name="Freeform 122">
                  <a:extLst>
                    <a:ext uri="{FF2B5EF4-FFF2-40B4-BE49-F238E27FC236}">
                      <a16:creationId xmlns:a16="http://schemas.microsoft.com/office/drawing/2014/main" id="{07A1DE3B-0DEC-4B4E-A009-60E55ECB7EAC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2"/>
                </a:xfrm>
                <a:custGeom>
                  <a:avLst/>
                  <a:gdLst>
                    <a:gd name="T0" fmla="*/ 227 w 227"/>
                    <a:gd name="T1" fmla="*/ 134 h 222"/>
                    <a:gd name="T2" fmla="*/ 203 w 227"/>
                    <a:gd name="T3" fmla="*/ 144 h 222"/>
                    <a:gd name="T4" fmla="*/ 179 w 227"/>
                    <a:gd name="T5" fmla="*/ 138 h 222"/>
                    <a:gd name="T6" fmla="*/ 149 w 227"/>
                    <a:gd name="T7" fmla="*/ 126 h 222"/>
                    <a:gd name="T8" fmla="*/ 126 w 227"/>
                    <a:gd name="T9" fmla="*/ 102 h 222"/>
                    <a:gd name="T10" fmla="*/ 102 w 227"/>
                    <a:gd name="T11" fmla="*/ 72 h 222"/>
                    <a:gd name="T12" fmla="*/ 84 w 227"/>
                    <a:gd name="T13" fmla="*/ 48 h 222"/>
                    <a:gd name="T14" fmla="*/ 78 w 227"/>
                    <a:gd name="T15" fmla="*/ 24 h 222"/>
                    <a:gd name="T16" fmla="*/ 84 w 227"/>
                    <a:gd name="T17" fmla="*/ 0 h 222"/>
                    <a:gd name="T18" fmla="*/ 84 w 227"/>
                    <a:gd name="T19" fmla="*/ 0 h 222"/>
                    <a:gd name="T20" fmla="*/ 78 w 227"/>
                    <a:gd name="T21" fmla="*/ 0 h 222"/>
                    <a:gd name="T22" fmla="*/ 18 w 227"/>
                    <a:gd name="T23" fmla="*/ 60 h 222"/>
                    <a:gd name="T24" fmla="*/ 0 w 227"/>
                    <a:gd name="T25" fmla="*/ 90 h 222"/>
                    <a:gd name="T26" fmla="*/ 0 w 227"/>
                    <a:gd name="T27" fmla="*/ 120 h 222"/>
                    <a:gd name="T28" fmla="*/ 12 w 227"/>
                    <a:gd name="T29" fmla="*/ 156 h 222"/>
                    <a:gd name="T30" fmla="*/ 36 w 227"/>
                    <a:gd name="T31" fmla="*/ 192 h 222"/>
                    <a:gd name="T32" fmla="*/ 66 w 227"/>
                    <a:gd name="T33" fmla="*/ 216 h 222"/>
                    <a:gd name="T34" fmla="*/ 96 w 227"/>
                    <a:gd name="T35" fmla="*/ 222 h 222"/>
                    <a:gd name="T36" fmla="*/ 126 w 227"/>
                    <a:gd name="T37" fmla="*/ 222 h 222"/>
                    <a:gd name="T38" fmla="*/ 155 w 227"/>
                    <a:gd name="T39" fmla="*/ 210 h 222"/>
                    <a:gd name="T40" fmla="*/ 227 w 227"/>
                    <a:gd name="T41" fmla="*/ 138 h 222"/>
                    <a:gd name="T42" fmla="*/ 227 w 227"/>
                    <a:gd name="T43" fmla="*/ 1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539" name="Freeform 123">
                  <a:extLst>
                    <a:ext uri="{FF2B5EF4-FFF2-40B4-BE49-F238E27FC236}">
                      <a16:creationId xmlns:a16="http://schemas.microsoft.com/office/drawing/2014/main" id="{7CACE7EC-71F7-4291-845B-984842857900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144" y="1365"/>
                  <a:ext cx="163" cy="155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540" name="Freeform 124">
                  <a:extLst>
                    <a:ext uri="{FF2B5EF4-FFF2-40B4-BE49-F238E27FC236}">
                      <a16:creationId xmlns:a16="http://schemas.microsoft.com/office/drawing/2014/main" id="{5B355D77-53D1-4659-B6C2-3AF52B9E888D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8"/>
                </a:xfrm>
                <a:custGeom>
                  <a:avLst/>
                  <a:gdLst>
                    <a:gd name="T0" fmla="*/ 179 w 203"/>
                    <a:gd name="T1" fmla="*/ 18 h 198"/>
                    <a:gd name="T2" fmla="*/ 197 w 203"/>
                    <a:gd name="T3" fmla="*/ 48 h 198"/>
                    <a:gd name="T4" fmla="*/ 203 w 203"/>
                    <a:gd name="T5" fmla="*/ 60 h 198"/>
                    <a:gd name="T6" fmla="*/ 197 w 203"/>
                    <a:gd name="T7" fmla="*/ 66 h 198"/>
                    <a:gd name="T8" fmla="*/ 65 w 203"/>
                    <a:gd name="T9" fmla="*/ 192 h 198"/>
                    <a:gd name="T10" fmla="*/ 59 w 203"/>
                    <a:gd name="T11" fmla="*/ 198 h 198"/>
                    <a:gd name="T12" fmla="*/ 47 w 203"/>
                    <a:gd name="T13" fmla="*/ 192 h 198"/>
                    <a:gd name="T14" fmla="*/ 17 w 203"/>
                    <a:gd name="T15" fmla="*/ 174 h 198"/>
                    <a:gd name="T16" fmla="*/ 0 w 203"/>
                    <a:gd name="T17" fmla="*/ 150 h 198"/>
                    <a:gd name="T18" fmla="*/ 0 w 203"/>
                    <a:gd name="T19" fmla="*/ 126 h 198"/>
                    <a:gd name="T20" fmla="*/ 131 w 203"/>
                    <a:gd name="T21" fmla="*/ 0 h 198"/>
                    <a:gd name="T22" fmla="*/ 155 w 203"/>
                    <a:gd name="T23" fmla="*/ 0 h 198"/>
                    <a:gd name="T24" fmla="*/ 179 w 203"/>
                    <a:gd name="T25" fmla="*/ 18 h 198"/>
                    <a:gd name="T26" fmla="*/ 179 w 203"/>
                    <a:gd name="T27" fmla="*/ 1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541" name="Freeform 125">
                  <a:extLst>
                    <a:ext uri="{FF2B5EF4-FFF2-40B4-BE49-F238E27FC236}">
                      <a16:creationId xmlns:a16="http://schemas.microsoft.com/office/drawing/2014/main" id="{69A42B4F-28E6-4637-B285-62A5321EDED8}"/>
                    </a:ext>
                  </a:extLst>
                </p:cNvPr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>
                    <a:gd name="T0" fmla="*/ 221 w 233"/>
                    <a:gd name="T1" fmla="*/ 216 h 234"/>
                    <a:gd name="T2" fmla="*/ 192 w 233"/>
                    <a:gd name="T3" fmla="*/ 234 h 234"/>
                    <a:gd name="T4" fmla="*/ 150 w 233"/>
                    <a:gd name="T5" fmla="*/ 234 h 234"/>
                    <a:gd name="T6" fmla="*/ 102 w 233"/>
                    <a:gd name="T7" fmla="*/ 210 h 234"/>
                    <a:gd name="T8" fmla="*/ 54 w 233"/>
                    <a:gd name="T9" fmla="*/ 174 h 234"/>
                    <a:gd name="T10" fmla="*/ 24 w 233"/>
                    <a:gd name="T11" fmla="*/ 132 h 234"/>
                    <a:gd name="T12" fmla="*/ 6 w 233"/>
                    <a:gd name="T13" fmla="*/ 84 h 234"/>
                    <a:gd name="T14" fmla="*/ 0 w 233"/>
                    <a:gd name="T15" fmla="*/ 42 h 234"/>
                    <a:gd name="T16" fmla="*/ 12 w 233"/>
                    <a:gd name="T17" fmla="*/ 12 h 234"/>
                    <a:gd name="T18" fmla="*/ 48 w 233"/>
                    <a:gd name="T19" fmla="*/ 0 h 234"/>
                    <a:gd name="T20" fmla="*/ 84 w 233"/>
                    <a:gd name="T21" fmla="*/ 0 h 234"/>
                    <a:gd name="T22" fmla="*/ 132 w 233"/>
                    <a:gd name="T23" fmla="*/ 18 h 234"/>
                    <a:gd name="T24" fmla="*/ 174 w 233"/>
                    <a:gd name="T25" fmla="*/ 54 h 234"/>
                    <a:gd name="T26" fmla="*/ 210 w 233"/>
                    <a:gd name="T27" fmla="*/ 102 h 234"/>
                    <a:gd name="T28" fmla="*/ 233 w 233"/>
                    <a:gd name="T29" fmla="*/ 144 h 234"/>
                    <a:gd name="T30" fmla="*/ 233 w 233"/>
                    <a:gd name="T31" fmla="*/ 186 h 234"/>
                    <a:gd name="T32" fmla="*/ 221 w 233"/>
                    <a:gd name="T33" fmla="*/ 216 h 234"/>
                    <a:gd name="T34" fmla="*/ 221 w 233"/>
                    <a:gd name="T35" fmla="*/ 216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60542" name="Rectangle 126">
            <a:extLst>
              <a:ext uri="{FF2B5EF4-FFF2-40B4-BE49-F238E27FC236}">
                <a16:creationId xmlns:a16="http://schemas.microsoft.com/office/drawing/2014/main" id="{94635679-0854-4BCB-BD3F-B73AECFFC5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endParaRPr lang="fr-FR" altLang="it-IT"/>
          </a:p>
        </p:txBody>
      </p:sp>
      <p:sp>
        <p:nvSpPr>
          <p:cNvPr id="60543" name="Rectangle 127">
            <a:extLst>
              <a:ext uri="{FF2B5EF4-FFF2-40B4-BE49-F238E27FC236}">
                <a16:creationId xmlns:a16="http://schemas.microsoft.com/office/drawing/2014/main" id="{AF4C4E5D-6B4E-4C8F-BCC6-E4D607D061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endParaRPr lang="fr-FR" altLang="it-IT"/>
          </a:p>
        </p:txBody>
      </p:sp>
      <p:sp>
        <p:nvSpPr>
          <p:cNvPr id="60544" name="Rectangle 128">
            <a:extLst>
              <a:ext uri="{FF2B5EF4-FFF2-40B4-BE49-F238E27FC236}">
                <a16:creationId xmlns:a16="http://schemas.microsoft.com/office/drawing/2014/main" id="{2596A2D3-A46C-43CD-BA10-276F2484F0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fld id="{DBF3FE7E-FEB9-4AEE-8CA9-C8CD748AB6D4}" type="slidenum">
              <a:rPr lang="fr-FR" altLang="it-IT"/>
              <a:pPr/>
              <a:t>‹N›</a:t>
            </a:fld>
            <a:endParaRPr lang="fr-FR" altLang="it-IT"/>
          </a:p>
        </p:txBody>
      </p:sp>
      <p:sp>
        <p:nvSpPr>
          <p:cNvPr id="60545" name="Rectangle 129">
            <a:extLst>
              <a:ext uri="{FF2B5EF4-FFF2-40B4-BE49-F238E27FC236}">
                <a16:creationId xmlns:a16="http://schemas.microsoft.com/office/drawing/2014/main" id="{EADCF60B-4CE4-40ED-AA65-7CED94CCA9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gli stili del testo dello schema</a:t>
            </a:r>
          </a:p>
          <a:p>
            <a:pPr lvl="1"/>
            <a:r>
              <a:rPr lang="fr-FR" altLang="it-IT"/>
              <a:t>Secondo livello</a:t>
            </a:r>
          </a:p>
          <a:p>
            <a:pPr lvl="2"/>
            <a:r>
              <a:rPr lang="fr-FR" altLang="it-IT"/>
              <a:t>Terzo livello</a:t>
            </a:r>
          </a:p>
          <a:p>
            <a:pPr lvl="3"/>
            <a:r>
              <a:rPr lang="fr-FR" altLang="it-IT"/>
              <a:t>Quarto livello</a:t>
            </a:r>
          </a:p>
          <a:p>
            <a:pPr lvl="4"/>
            <a:r>
              <a:rPr lang="fr-FR" altLang="it-IT"/>
              <a:t>Quinto livello</a:t>
            </a:r>
          </a:p>
        </p:txBody>
      </p:sp>
      <p:sp>
        <p:nvSpPr>
          <p:cNvPr id="60546" name="Rectangle 130">
            <a:extLst>
              <a:ext uri="{FF2B5EF4-FFF2-40B4-BE49-F238E27FC236}">
                <a16:creationId xmlns:a16="http://schemas.microsoft.com/office/drawing/2014/main" id="{8F73C711-E489-40F0-A712-996A5A1397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it-IT"/>
              <a:t>Fare clic per modificare lo stile del titolo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1/1f/Diode-OR2.png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f/f5/Diode-AND2.pn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://www.grix.it/UserFiles/grix/Image/comparatore(1)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1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6DCF041-93FA-4DBF-A6C5-73003A961A3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>
                <a:solidFill>
                  <a:srgbClr val="009900"/>
                </a:solidFill>
              </a:rPr>
              <a:t>IL DIODO </a:t>
            </a:r>
            <a:br>
              <a:rPr lang="it-IT" altLang="it-IT">
                <a:solidFill>
                  <a:srgbClr val="009900"/>
                </a:solidFill>
              </a:rPr>
            </a:br>
            <a:r>
              <a:rPr lang="it-IT" altLang="it-IT">
                <a:solidFill>
                  <a:srgbClr val="009900"/>
                </a:solidFill>
              </a:rPr>
              <a:t>A GIUNZIONE</a:t>
            </a:r>
            <a:endParaRPr lang="fr-FR" altLang="it-IT">
              <a:solidFill>
                <a:srgbClr val="009900"/>
              </a:solidFill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8AEFD53A-E34D-495D-B215-E4979C410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6488113"/>
            <a:ext cx="56165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sz="1600" b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Mauro Mosca - Università di Palermo – A.A. 2018-19</a:t>
            </a:r>
            <a:endParaRPr lang="fr-FR" altLang="it-IT" sz="1600" b="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176DB917-280A-43AD-8B54-0B4CD996B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3600">
                <a:solidFill>
                  <a:srgbClr val="009900"/>
                </a:solidFill>
              </a:rPr>
              <a:t>Caratteristica di un diodo a giunzione</a:t>
            </a:r>
            <a:endParaRPr lang="fr-FR" altLang="it-IT" sz="3600">
              <a:solidFill>
                <a:srgbClr val="009900"/>
              </a:solidFill>
            </a:endParaRPr>
          </a:p>
        </p:txBody>
      </p:sp>
      <p:grpSp>
        <p:nvGrpSpPr>
          <p:cNvPr id="105495" name="Group 23">
            <a:extLst>
              <a:ext uri="{FF2B5EF4-FFF2-40B4-BE49-F238E27FC236}">
                <a16:creationId xmlns:a16="http://schemas.microsoft.com/office/drawing/2014/main" id="{F38A9065-5F07-4A29-8693-9B9A821810FC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1962150"/>
            <a:ext cx="2689225" cy="725488"/>
            <a:chOff x="2016" y="1236"/>
            <a:chExt cx="1694" cy="457"/>
          </a:xfrm>
        </p:grpSpPr>
        <p:grpSp>
          <p:nvGrpSpPr>
            <p:cNvPr id="105476" name="Group 4">
              <a:extLst>
                <a:ext uri="{FF2B5EF4-FFF2-40B4-BE49-F238E27FC236}">
                  <a16:creationId xmlns:a16="http://schemas.microsoft.com/office/drawing/2014/main" id="{E72BF2AF-AE62-4F6D-B63A-DBCD1704AC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0" y="1419"/>
              <a:ext cx="1484" cy="274"/>
              <a:chOff x="6831" y="8312"/>
              <a:chExt cx="3711" cy="684"/>
            </a:xfrm>
          </p:grpSpPr>
          <p:sp>
            <p:nvSpPr>
              <p:cNvPr id="105477" name="Line 5">
                <a:extLst>
                  <a:ext uri="{FF2B5EF4-FFF2-40B4-BE49-F238E27FC236}">
                    <a16:creationId xmlns:a16="http://schemas.microsoft.com/office/drawing/2014/main" id="{126B2179-BA12-4069-816A-6F72F6717B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888" y="8654"/>
                <a:ext cx="153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5478" name="Line 6">
                <a:extLst>
                  <a:ext uri="{FF2B5EF4-FFF2-40B4-BE49-F238E27FC236}">
                    <a16:creationId xmlns:a16="http://schemas.microsoft.com/office/drawing/2014/main" id="{1B871BE1-A348-4CD6-8BC6-0EB6F4374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940" y="8654"/>
                <a:ext cx="15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5479" name="Oval 7">
                <a:extLst>
                  <a:ext uri="{FF2B5EF4-FFF2-40B4-BE49-F238E27FC236}">
                    <a16:creationId xmlns:a16="http://schemas.microsoft.com/office/drawing/2014/main" id="{95CC4FEC-022B-4D25-8407-F56F9E37E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1" y="8597"/>
                <a:ext cx="120" cy="1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5480" name="Oval 8">
                <a:extLst>
                  <a:ext uri="{FF2B5EF4-FFF2-40B4-BE49-F238E27FC236}">
                    <a16:creationId xmlns:a16="http://schemas.microsoft.com/office/drawing/2014/main" id="{74D3DF80-FE86-4107-AC48-4CDF4DE94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2" y="8597"/>
                <a:ext cx="120" cy="1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grpSp>
            <p:nvGrpSpPr>
              <p:cNvPr id="105481" name="Group 9">
                <a:extLst>
                  <a:ext uri="{FF2B5EF4-FFF2-40B4-BE49-F238E27FC236}">
                    <a16:creationId xmlns:a16="http://schemas.microsoft.com/office/drawing/2014/main" id="{D8125065-CBB2-4CE8-8856-032B462A5F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427" y="8312"/>
                <a:ext cx="514" cy="684"/>
                <a:chOff x="8769" y="9053"/>
                <a:chExt cx="342" cy="456"/>
              </a:xfrm>
            </p:grpSpPr>
            <p:sp>
              <p:nvSpPr>
                <p:cNvPr id="105482" name="Line 10">
                  <a:extLst>
                    <a:ext uri="{FF2B5EF4-FFF2-40B4-BE49-F238E27FC236}">
                      <a16:creationId xmlns:a16="http://schemas.microsoft.com/office/drawing/2014/main" id="{915B73B7-4752-4D9C-B95B-F30D400E68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769" y="9053"/>
                  <a:ext cx="0" cy="45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5483" name="Line 11">
                  <a:extLst>
                    <a:ext uri="{FF2B5EF4-FFF2-40B4-BE49-F238E27FC236}">
                      <a16:creationId xmlns:a16="http://schemas.microsoft.com/office/drawing/2014/main" id="{06442EA1-A34A-4741-B690-8A3F6798D9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111" y="9053"/>
                  <a:ext cx="0" cy="45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5484" name="Line 12">
                  <a:extLst>
                    <a:ext uri="{FF2B5EF4-FFF2-40B4-BE49-F238E27FC236}">
                      <a16:creationId xmlns:a16="http://schemas.microsoft.com/office/drawing/2014/main" id="{A38D6F76-296F-45BC-B35B-4F9153D003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769" y="9053"/>
                  <a:ext cx="342" cy="22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05485" name="Line 13">
                  <a:extLst>
                    <a:ext uri="{FF2B5EF4-FFF2-40B4-BE49-F238E27FC236}">
                      <a16:creationId xmlns:a16="http://schemas.microsoft.com/office/drawing/2014/main" id="{E721F29D-32E9-410A-873C-4DE494445B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769" y="9281"/>
                  <a:ext cx="342" cy="22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105486" name="Text Box 14">
              <a:extLst>
                <a:ext uri="{FF2B5EF4-FFF2-40B4-BE49-F238E27FC236}">
                  <a16:creationId xmlns:a16="http://schemas.microsoft.com/office/drawing/2014/main" id="{673AF20D-DD8C-439C-9BC2-50EB9031C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236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/>
                <a:t>A</a:t>
              </a:r>
              <a:endParaRPr lang="fr-FR" altLang="it-IT"/>
            </a:p>
          </p:txBody>
        </p:sp>
        <p:sp>
          <p:nvSpPr>
            <p:cNvPr id="105487" name="Text Box 15">
              <a:extLst>
                <a:ext uri="{FF2B5EF4-FFF2-40B4-BE49-F238E27FC236}">
                  <a16:creationId xmlns:a16="http://schemas.microsoft.com/office/drawing/2014/main" id="{0B937C31-3A8B-494F-854B-F87DFEFC15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6" y="1239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/>
                <a:t>K</a:t>
              </a:r>
              <a:endParaRPr lang="fr-FR" altLang="it-IT"/>
            </a:p>
          </p:txBody>
        </p:sp>
      </p:grpSp>
      <p:grpSp>
        <p:nvGrpSpPr>
          <p:cNvPr id="105488" name="Group 16">
            <a:extLst>
              <a:ext uri="{FF2B5EF4-FFF2-40B4-BE49-F238E27FC236}">
                <a16:creationId xmlns:a16="http://schemas.microsoft.com/office/drawing/2014/main" id="{8B64F26F-058D-48D2-A5E1-12E76337A674}"/>
              </a:ext>
            </a:extLst>
          </p:cNvPr>
          <p:cNvGrpSpPr>
            <a:grpSpLocks/>
          </p:cNvGrpSpPr>
          <p:nvPr/>
        </p:nvGrpSpPr>
        <p:grpSpPr bwMode="auto">
          <a:xfrm>
            <a:off x="2859088" y="3702050"/>
            <a:ext cx="3505200" cy="487363"/>
            <a:chOff x="1966" y="3373"/>
            <a:chExt cx="2208" cy="307"/>
          </a:xfrm>
        </p:grpSpPr>
        <p:sp>
          <p:nvSpPr>
            <p:cNvPr id="105489" name="Rectangle 17">
              <a:extLst>
                <a:ext uri="{FF2B5EF4-FFF2-40B4-BE49-F238E27FC236}">
                  <a16:creationId xmlns:a16="http://schemas.microsoft.com/office/drawing/2014/main" id="{3BDC2868-87C3-4D43-A6D4-4B68C344F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" y="3415"/>
              <a:ext cx="1243" cy="265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05490" name="Line 18">
              <a:extLst>
                <a:ext uri="{FF2B5EF4-FFF2-40B4-BE49-F238E27FC236}">
                  <a16:creationId xmlns:a16="http://schemas.microsoft.com/office/drawing/2014/main" id="{BFDA70F2-270F-4121-A77B-E93542FF4A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1" y="3415"/>
              <a:ext cx="4" cy="2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05491" name="Line 19">
              <a:extLst>
                <a:ext uri="{FF2B5EF4-FFF2-40B4-BE49-F238E27FC236}">
                  <a16:creationId xmlns:a16="http://schemas.microsoft.com/office/drawing/2014/main" id="{5DD3F38A-26F2-4DA4-984F-03C1E0834B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6" y="3543"/>
              <a:ext cx="448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05492" name="Line 20">
              <a:extLst>
                <a:ext uri="{FF2B5EF4-FFF2-40B4-BE49-F238E27FC236}">
                  <a16:creationId xmlns:a16="http://schemas.microsoft.com/office/drawing/2014/main" id="{0008ECE4-7750-4636-8E2B-7ADE9475CA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547"/>
              <a:ext cx="5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05493" name="Text Box 21">
              <a:extLst>
                <a:ext uri="{FF2B5EF4-FFF2-40B4-BE49-F238E27FC236}">
                  <a16:creationId xmlns:a16="http://schemas.microsoft.com/office/drawing/2014/main" id="{D39B83FA-B3AF-4033-8325-153BE343D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3373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b="1" i="1"/>
                <a:t>p</a:t>
              </a:r>
              <a:endParaRPr lang="fr-FR" altLang="it-IT" b="1" i="1"/>
            </a:p>
          </p:txBody>
        </p:sp>
        <p:sp>
          <p:nvSpPr>
            <p:cNvPr id="105494" name="Text Box 22">
              <a:extLst>
                <a:ext uri="{FF2B5EF4-FFF2-40B4-BE49-F238E27FC236}">
                  <a16:creationId xmlns:a16="http://schemas.microsoft.com/office/drawing/2014/main" id="{5428D643-BC35-4C63-AD00-5DF6C79CA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89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b="1" i="1"/>
                <a:t>n</a:t>
              </a:r>
              <a:endParaRPr lang="fr-FR" altLang="it-IT" b="1" i="1"/>
            </a:p>
          </p:txBody>
        </p:sp>
      </p:grpSp>
      <p:pic>
        <p:nvPicPr>
          <p:cNvPr id="105496" name="Picture 24">
            <a:extLst>
              <a:ext uri="{FF2B5EF4-FFF2-40B4-BE49-F238E27FC236}">
                <a16:creationId xmlns:a16="http://schemas.microsoft.com/office/drawing/2014/main" id="{31582661-6766-4244-816E-D415402D9D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5200" y="1593850"/>
            <a:ext cx="4530725" cy="4530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05507" name="Group 35">
            <a:extLst>
              <a:ext uri="{FF2B5EF4-FFF2-40B4-BE49-F238E27FC236}">
                <a16:creationId xmlns:a16="http://schemas.microsoft.com/office/drawing/2014/main" id="{DA500A5B-AE83-446A-8D7C-95AC950B2478}"/>
              </a:ext>
            </a:extLst>
          </p:cNvPr>
          <p:cNvGrpSpPr>
            <a:grpSpLocks/>
          </p:cNvGrpSpPr>
          <p:nvPr/>
        </p:nvGrpSpPr>
        <p:grpSpPr bwMode="auto">
          <a:xfrm>
            <a:off x="1190625" y="5935663"/>
            <a:ext cx="1800225" cy="776287"/>
            <a:chOff x="750" y="3739"/>
            <a:chExt cx="1134" cy="489"/>
          </a:xfrm>
        </p:grpSpPr>
        <p:sp>
          <p:nvSpPr>
            <p:cNvPr id="105500" name="Text Box 28">
              <a:extLst>
                <a:ext uri="{FF2B5EF4-FFF2-40B4-BE49-F238E27FC236}">
                  <a16:creationId xmlns:a16="http://schemas.microsoft.com/office/drawing/2014/main" id="{AF33F456-75B3-4BBC-AAA3-889D6113BE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6" y="3832"/>
              <a:ext cx="99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it-IT" altLang="it-IT" sz="2000" b="1" i="1"/>
                <a:t>breakdown</a:t>
              </a:r>
              <a:endParaRPr lang="fr-FR" altLang="it-IT" sz="2000" b="1" i="1"/>
            </a:p>
          </p:txBody>
        </p:sp>
        <p:sp>
          <p:nvSpPr>
            <p:cNvPr id="105501" name="AutoShape 29">
              <a:extLst>
                <a:ext uri="{FF2B5EF4-FFF2-40B4-BE49-F238E27FC236}">
                  <a16:creationId xmlns:a16="http://schemas.microsoft.com/office/drawing/2014/main" id="{CB07D844-A5FF-43CB-985E-F450FD88F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" y="3739"/>
              <a:ext cx="1134" cy="489"/>
            </a:xfrm>
            <a:prstGeom prst="wedgeEllipseCallout">
              <a:avLst>
                <a:gd name="adj1" fmla="val -34921"/>
                <a:gd name="adj2" fmla="val -99079"/>
              </a:avLst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 altLang="it-IT"/>
            </a:p>
          </p:txBody>
        </p:sp>
      </p:grpSp>
      <p:grpSp>
        <p:nvGrpSpPr>
          <p:cNvPr id="105508" name="Group 36">
            <a:extLst>
              <a:ext uri="{FF2B5EF4-FFF2-40B4-BE49-F238E27FC236}">
                <a16:creationId xmlns:a16="http://schemas.microsoft.com/office/drawing/2014/main" id="{43AD12B5-EA8F-4A22-874C-FACBD438A95C}"/>
              </a:ext>
            </a:extLst>
          </p:cNvPr>
          <p:cNvGrpSpPr>
            <a:grpSpLocks/>
          </p:cNvGrpSpPr>
          <p:nvPr/>
        </p:nvGrpSpPr>
        <p:grpSpPr bwMode="auto">
          <a:xfrm>
            <a:off x="161925" y="2130425"/>
            <a:ext cx="2576513" cy="776288"/>
            <a:chOff x="102" y="1342"/>
            <a:chExt cx="1623" cy="489"/>
          </a:xfrm>
        </p:grpSpPr>
        <p:sp>
          <p:nvSpPr>
            <p:cNvPr id="105499" name="Text Box 27">
              <a:extLst>
                <a:ext uri="{FF2B5EF4-FFF2-40B4-BE49-F238E27FC236}">
                  <a16:creationId xmlns:a16="http://schemas.microsoft.com/office/drawing/2014/main" id="{C5D1D9C1-3B78-4F42-ACB9-EE23A4CA2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" y="1461"/>
              <a:ext cx="15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it-IT" altLang="it-IT" sz="2000" b="1" i="1"/>
                <a:t>interdizione (OFF)</a:t>
              </a:r>
              <a:endParaRPr lang="fr-FR" altLang="it-IT" sz="2000" b="1" i="1"/>
            </a:p>
          </p:txBody>
        </p:sp>
        <p:sp>
          <p:nvSpPr>
            <p:cNvPr id="105502" name="AutoShape 30">
              <a:extLst>
                <a:ext uri="{FF2B5EF4-FFF2-40B4-BE49-F238E27FC236}">
                  <a16:creationId xmlns:a16="http://schemas.microsoft.com/office/drawing/2014/main" id="{42AD22AA-887F-411F-AC44-B6FD39881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" y="1342"/>
              <a:ext cx="1623" cy="489"/>
            </a:xfrm>
            <a:prstGeom prst="wedgeEllipseCallout">
              <a:avLst>
                <a:gd name="adj1" fmla="val 49259"/>
                <a:gd name="adj2" fmla="val 182310"/>
              </a:avLst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 altLang="it-IT"/>
            </a:p>
          </p:txBody>
        </p:sp>
      </p:grpSp>
      <p:grpSp>
        <p:nvGrpSpPr>
          <p:cNvPr id="105509" name="Group 37">
            <a:extLst>
              <a:ext uri="{FF2B5EF4-FFF2-40B4-BE49-F238E27FC236}">
                <a16:creationId xmlns:a16="http://schemas.microsoft.com/office/drawing/2014/main" id="{D8CD320D-1942-4254-B72A-AA4FD79F480E}"/>
              </a:ext>
            </a:extLst>
          </p:cNvPr>
          <p:cNvGrpSpPr>
            <a:grpSpLocks/>
          </p:cNvGrpSpPr>
          <p:nvPr/>
        </p:nvGrpSpPr>
        <p:grpSpPr bwMode="auto">
          <a:xfrm>
            <a:off x="4397375" y="2524125"/>
            <a:ext cx="2555875" cy="776288"/>
            <a:chOff x="2832" y="1247"/>
            <a:chExt cx="1610" cy="489"/>
          </a:xfrm>
        </p:grpSpPr>
        <p:sp>
          <p:nvSpPr>
            <p:cNvPr id="105498" name="Text Box 26">
              <a:extLst>
                <a:ext uri="{FF2B5EF4-FFF2-40B4-BE49-F238E27FC236}">
                  <a16:creationId xmlns:a16="http://schemas.microsoft.com/office/drawing/2014/main" id="{D583D3BA-49D6-4226-BE97-9586553AE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6" y="1356"/>
              <a:ext cx="15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it-IT" altLang="it-IT" sz="2000" b="1" i="1"/>
                <a:t>conduzione (ON)</a:t>
              </a:r>
              <a:endParaRPr lang="fr-FR" altLang="it-IT" sz="2000" b="1" i="1"/>
            </a:p>
          </p:txBody>
        </p:sp>
        <p:sp>
          <p:nvSpPr>
            <p:cNvPr id="105503" name="AutoShape 31">
              <a:extLst>
                <a:ext uri="{FF2B5EF4-FFF2-40B4-BE49-F238E27FC236}">
                  <a16:creationId xmlns:a16="http://schemas.microsoft.com/office/drawing/2014/main" id="{410A6827-08C9-4759-B6F5-34A7EB0EB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247"/>
              <a:ext cx="1610" cy="489"/>
            </a:xfrm>
            <a:prstGeom prst="wedgeEllipseCallout">
              <a:avLst>
                <a:gd name="adj1" fmla="val -54097"/>
                <a:gd name="adj2" fmla="val 77606"/>
              </a:avLst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 altLang="it-IT"/>
            </a:p>
          </p:txBody>
        </p:sp>
      </p:grpSp>
      <p:sp>
        <p:nvSpPr>
          <p:cNvPr id="105511" name="Rectangle 39">
            <a:extLst>
              <a:ext uri="{FF2B5EF4-FFF2-40B4-BE49-F238E27FC236}">
                <a16:creationId xmlns:a16="http://schemas.microsoft.com/office/drawing/2014/main" id="{AB738032-F65F-47CF-AFE1-B419F2236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05510" name="Object 38">
            <a:extLst>
              <a:ext uri="{FF2B5EF4-FFF2-40B4-BE49-F238E27FC236}">
                <a16:creationId xmlns:a16="http://schemas.microsoft.com/office/drawing/2014/main" id="{648809E1-D1E0-4AD4-80AC-6B5015CB0E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35688" y="4629150"/>
          <a:ext cx="2360612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22" name="Equation" r:id="rId4" imgW="1104900" imgH="660400" progId="Equation.3">
                  <p:embed/>
                </p:oleObj>
              </mc:Choice>
              <mc:Fallback>
                <p:oleObj name="Equation" r:id="rId4" imgW="1104900" imgH="66040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5688" y="4629150"/>
                        <a:ext cx="2360612" cy="141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5515" name="Group 43">
            <a:extLst>
              <a:ext uri="{FF2B5EF4-FFF2-40B4-BE49-F238E27FC236}">
                <a16:creationId xmlns:a16="http://schemas.microsoft.com/office/drawing/2014/main" id="{9126E441-452B-403F-90A0-CC2F86DD600E}"/>
              </a:ext>
            </a:extLst>
          </p:cNvPr>
          <p:cNvGrpSpPr>
            <a:grpSpLocks/>
          </p:cNvGrpSpPr>
          <p:nvPr/>
        </p:nvGrpSpPr>
        <p:grpSpPr bwMode="auto">
          <a:xfrm>
            <a:off x="3754438" y="4649788"/>
            <a:ext cx="1673225" cy="776287"/>
            <a:chOff x="2365" y="2929"/>
            <a:chExt cx="1054" cy="489"/>
          </a:xfrm>
        </p:grpSpPr>
        <p:sp>
          <p:nvSpPr>
            <p:cNvPr id="105513" name="Text Box 41">
              <a:extLst>
                <a:ext uri="{FF2B5EF4-FFF2-40B4-BE49-F238E27FC236}">
                  <a16:creationId xmlns:a16="http://schemas.microsoft.com/office/drawing/2014/main" id="{1E66DA9E-6513-4C4E-8206-DE85A1B1F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3022"/>
              <a:ext cx="99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it-IT" altLang="it-IT" sz="2000" b="1" i="1"/>
                <a:t>soglia</a:t>
              </a:r>
              <a:endParaRPr lang="fr-FR" altLang="it-IT" sz="2000" b="1" i="1"/>
            </a:p>
          </p:txBody>
        </p:sp>
        <p:sp>
          <p:nvSpPr>
            <p:cNvPr id="105514" name="AutoShape 42">
              <a:extLst>
                <a:ext uri="{FF2B5EF4-FFF2-40B4-BE49-F238E27FC236}">
                  <a16:creationId xmlns:a16="http://schemas.microsoft.com/office/drawing/2014/main" id="{ED1C5C4C-1FB7-4B65-93D6-12D6798E8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" y="2929"/>
              <a:ext cx="727" cy="489"/>
            </a:xfrm>
            <a:prstGeom prst="wedgeEllipseCallout">
              <a:avLst>
                <a:gd name="adj1" fmla="val -26477"/>
                <a:gd name="adj2" fmla="val -99079"/>
              </a:avLst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 alt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5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1" dur="1000" fill="hold"/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3" dur="10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10549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0548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5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5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5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5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5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5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5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5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105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54C9E675-8AD1-4685-881D-B2543AEE97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/>
              <a:t>Il diodo come elemento circuitale</a:t>
            </a:r>
            <a:endParaRPr lang="fr-FR" altLang="it-IT" sz="4000"/>
          </a:p>
        </p:txBody>
      </p:sp>
      <p:pic>
        <p:nvPicPr>
          <p:cNvPr id="107524" name="Picture 4">
            <a:extLst>
              <a:ext uri="{FF2B5EF4-FFF2-40B4-BE49-F238E27FC236}">
                <a16:creationId xmlns:a16="http://schemas.microsoft.com/office/drawing/2014/main" id="{1FC57E95-7306-4D60-8B21-E27B48139C7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962150"/>
            <a:ext cx="4038600" cy="2876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7526" name="Rectangle 6">
            <a:extLst>
              <a:ext uri="{FF2B5EF4-FFF2-40B4-BE49-F238E27FC236}">
                <a16:creationId xmlns:a16="http://schemas.microsoft.com/office/drawing/2014/main" id="{34A995B3-2CC4-49D0-A26B-72D0F698E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3950" y="5202238"/>
            <a:ext cx="21415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sz="3200" b="1" i="1">
                <a:latin typeface="Times New Roman" panose="02020603050405020304" pitchFamily="18" charset="0"/>
              </a:rPr>
              <a:t>v</a:t>
            </a:r>
            <a:r>
              <a:rPr lang="it-IT" altLang="it-IT" sz="3200" b="1">
                <a:latin typeface="Times New Roman" panose="02020603050405020304" pitchFamily="18" charset="0"/>
              </a:rPr>
              <a:t> = </a:t>
            </a:r>
            <a:r>
              <a:rPr lang="it-IT" altLang="it-IT" sz="3200" b="1" i="1">
                <a:latin typeface="Times New Roman" panose="02020603050405020304" pitchFamily="18" charset="0"/>
              </a:rPr>
              <a:t>v</a:t>
            </a:r>
            <a:r>
              <a:rPr lang="it-IT" altLang="it-IT" sz="3200" b="1" i="1" baseline="-25000">
                <a:latin typeface="Times New Roman" panose="02020603050405020304" pitchFamily="18" charset="0"/>
              </a:rPr>
              <a:t>i</a:t>
            </a:r>
            <a:r>
              <a:rPr lang="it-IT" altLang="it-IT" sz="3200" b="1" i="1">
                <a:latin typeface="Times New Roman" panose="02020603050405020304" pitchFamily="18" charset="0"/>
              </a:rPr>
              <a:t> - R</a:t>
            </a:r>
            <a:r>
              <a:rPr lang="it-IT" altLang="it-IT" sz="3200" b="1" i="1" baseline="-25000">
                <a:latin typeface="Times New Roman" panose="02020603050405020304" pitchFamily="18" charset="0"/>
              </a:rPr>
              <a:t>L</a:t>
            </a:r>
            <a:r>
              <a:rPr lang="it-IT" altLang="it-IT" sz="3200" b="1" i="1">
                <a:latin typeface="Times New Roman" panose="02020603050405020304" pitchFamily="18" charset="0"/>
              </a:rPr>
              <a:t> i</a:t>
            </a:r>
            <a:r>
              <a:rPr lang="fr-FR" altLang="it-IT" sz="2800"/>
              <a:t> </a:t>
            </a:r>
          </a:p>
        </p:txBody>
      </p:sp>
      <p:pic>
        <p:nvPicPr>
          <p:cNvPr id="107529" name="Picture 9">
            <a:extLst>
              <a:ext uri="{FF2B5EF4-FFF2-40B4-BE49-F238E27FC236}">
                <a16:creationId xmlns:a16="http://schemas.microsoft.com/office/drawing/2014/main" id="{19D9E8A2-2DC1-4FD7-91F5-4E6CE7457D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6613" y="1779588"/>
            <a:ext cx="4038600" cy="3244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07537" name="Group 17">
            <a:extLst>
              <a:ext uri="{FF2B5EF4-FFF2-40B4-BE49-F238E27FC236}">
                <a16:creationId xmlns:a16="http://schemas.microsoft.com/office/drawing/2014/main" id="{0B67747D-ABE8-467D-8FBC-FFA58FCDF92D}"/>
              </a:ext>
            </a:extLst>
          </p:cNvPr>
          <p:cNvGrpSpPr>
            <a:grpSpLocks/>
          </p:cNvGrpSpPr>
          <p:nvPr/>
        </p:nvGrpSpPr>
        <p:grpSpPr bwMode="auto">
          <a:xfrm>
            <a:off x="6270625" y="2970213"/>
            <a:ext cx="1558925" cy="1238250"/>
            <a:chOff x="3950" y="1871"/>
            <a:chExt cx="982" cy="780"/>
          </a:xfrm>
        </p:grpSpPr>
        <p:sp>
          <p:nvSpPr>
            <p:cNvPr id="107533" name="Text Box 13">
              <a:extLst>
                <a:ext uri="{FF2B5EF4-FFF2-40B4-BE49-F238E27FC236}">
                  <a16:creationId xmlns:a16="http://schemas.microsoft.com/office/drawing/2014/main" id="{E21EBE35-A4FC-43D9-8D31-A1DFD6A17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7" y="1871"/>
              <a:ext cx="5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600" b="1" dirty="0">
                  <a:solidFill>
                    <a:srgbClr val="009900"/>
                  </a:solidFill>
                  <a:latin typeface="Times New Roman" panose="02020603050405020304" pitchFamily="18" charset="0"/>
                </a:rPr>
                <a:t>punto di</a:t>
              </a:r>
            </a:p>
            <a:p>
              <a:r>
                <a:rPr lang="it-IT" altLang="it-IT" sz="1600" b="1" dirty="0">
                  <a:solidFill>
                    <a:srgbClr val="009900"/>
                  </a:solidFill>
                  <a:latin typeface="Times New Roman" panose="02020603050405020304" pitchFamily="18" charset="0"/>
                </a:rPr>
                <a:t>riposo</a:t>
              </a:r>
              <a:endParaRPr lang="fr-FR" altLang="it-IT" sz="1600" b="1" dirty="0">
                <a:solidFill>
                  <a:srgbClr val="0099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7535" name="Line 15">
              <a:extLst>
                <a:ext uri="{FF2B5EF4-FFF2-40B4-BE49-F238E27FC236}">
                  <a16:creationId xmlns:a16="http://schemas.microsoft.com/office/drawing/2014/main" id="{11B8E7F4-263B-4266-8B70-84FDEBC2EB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" y="2025"/>
              <a:ext cx="242" cy="25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107536" name="Line 16">
              <a:extLst>
                <a:ext uri="{FF2B5EF4-FFF2-40B4-BE49-F238E27FC236}">
                  <a16:creationId xmlns:a16="http://schemas.microsoft.com/office/drawing/2014/main" id="{6946CEBC-D45B-452F-B359-1D9A0E60D5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0" y="2235"/>
              <a:ext cx="695" cy="4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sp>
        <p:nvSpPr>
          <p:cNvPr id="107531" name="Oval 11">
            <a:extLst>
              <a:ext uri="{FF2B5EF4-FFF2-40B4-BE49-F238E27FC236}">
                <a16:creationId xmlns:a16="http://schemas.microsoft.com/office/drawing/2014/main" id="{BC9A1039-D149-465A-A6CF-27EF8C0CE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5" y="4205288"/>
            <a:ext cx="90488" cy="90487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7532" name="Oval 12">
            <a:extLst>
              <a:ext uri="{FF2B5EF4-FFF2-40B4-BE49-F238E27FC236}">
                <a16:creationId xmlns:a16="http://schemas.microsoft.com/office/drawing/2014/main" id="{F042A842-F637-45E7-B7C7-6A6178CA8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925" y="3695700"/>
            <a:ext cx="90488" cy="90488"/>
          </a:xfrm>
          <a:prstGeom prst="ellipse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925FFF8-00B0-463D-9571-EC0F88CBAB09}"/>
              </a:ext>
            </a:extLst>
          </p:cNvPr>
          <p:cNvGrpSpPr/>
          <p:nvPr/>
        </p:nvGrpSpPr>
        <p:grpSpPr>
          <a:xfrm>
            <a:off x="5023884" y="2328530"/>
            <a:ext cx="3652283" cy="2387010"/>
            <a:chOff x="5023884" y="2328530"/>
            <a:chExt cx="3652283" cy="2387010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26C604FC-20C1-40C0-B967-9E2910F366C4}"/>
                </a:ext>
              </a:extLst>
            </p:cNvPr>
            <p:cNvGrpSpPr/>
            <p:nvPr/>
          </p:nvGrpSpPr>
          <p:grpSpPr>
            <a:xfrm>
              <a:off x="5023884" y="2328530"/>
              <a:ext cx="3652283" cy="2387010"/>
              <a:chOff x="5023884" y="2328530"/>
              <a:chExt cx="3652283" cy="2387010"/>
            </a:xfrm>
          </p:grpSpPr>
          <p:sp>
            <p:nvSpPr>
              <p:cNvPr id="3" name="Figura a mano libera: forma 2">
                <a:extLst>
                  <a:ext uri="{FF2B5EF4-FFF2-40B4-BE49-F238E27FC236}">
                    <a16:creationId xmlns:a16="http://schemas.microsoft.com/office/drawing/2014/main" id="{288A28F7-AE3E-4C2D-900D-D6C1B4A4714A}"/>
                  </a:ext>
                </a:extLst>
              </p:cNvPr>
              <p:cNvSpPr/>
              <p:nvPr/>
            </p:nvSpPr>
            <p:spPr bwMode="auto">
              <a:xfrm>
                <a:off x="5023884" y="2328530"/>
                <a:ext cx="3652283" cy="2387010"/>
              </a:xfrm>
              <a:custGeom>
                <a:avLst/>
                <a:gdLst>
                  <a:gd name="connsiteX0" fmla="*/ 3646967 w 3652283"/>
                  <a:gd name="connsiteY0" fmla="*/ 63796 h 2387010"/>
                  <a:gd name="connsiteX1" fmla="*/ 3652283 w 3652283"/>
                  <a:gd name="connsiteY1" fmla="*/ 249865 h 2387010"/>
                  <a:gd name="connsiteX2" fmla="*/ 3460897 w 3652283"/>
                  <a:gd name="connsiteY2" fmla="*/ 313661 h 2387010"/>
                  <a:gd name="connsiteX3" fmla="*/ 2440172 w 3652283"/>
                  <a:gd name="connsiteY3" fmla="*/ 356191 h 2387010"/>
                  <a:gd name="connsiteX4" fmla="*/ 1711842 w 3652283"/>
                  <a:gd name="connsiteY4" fmla="*/ 728330 h 2387010"/>
                  <a:gd name="connsiteX5" fmla="*/ 1557669 w 3652283"/>
                  <a:gd name="connsiteY5" fmla="*/ 1169582 h 2387010"/>
                  <a:gd name="connsiteX6" fmla="*/ 1461976 w 3652283"/>
                  <a:gd name="connsiteY6" fmla="*/ 1376917 h 2387010"/>
                  <a:gd name="connsiteX7" fmla="*/ 1371600 w 3652283"/>
                  <a:gd name="connsiteY7" fmla="*/ 1584251 h 2387010"/>
                  <a:gd name="connsiteX8" fmla="*/ 1217428 w 3652283"/>
                  <a:gd name="connsiteY8" fmla="*/ 1866014 h 2387010"/>
                  <a:gd name="connsiteX9" fmla="*/ 1121735 w 3652283"/>
                  <a:gd name="connsiteY9" fmla="*/ 2030819 h 2387010"/>
                  <a:gd name="connsiteX10" fmla="*/ 909083 w 3652283"/>
                  <a:gd name="connsiteY10" fmla="*/ 2301949 h 2387010"/>
                  <a:gd name="connsiteX11" fmla="*/ 765544 w 3652283"/>
                  <a:gd name="connsiteY11" fmla="*/ 2371061 h 2387010"/>
                  <a:gd name="connsiteX12" fmla="*/ 696432 w 3652283"/>
                  <a:gd name="connsiteY12" fmla="*/ 2387010 h 2387010"/>
                  <a:gd name="connsiteX13" fmla="*/ 0 w 3652283"/>
                  <a:gd name="connsiteY13" fmla="*/ 2387010 h 2387010"/>
                  <a:gd name="connsiteX14" fmla="*/ 42530 w 3652283"/>
                  <a:gd name="connsiteY14" fmla="*/ 2184991 h 2387010"/>
                  <a:gd name="connsiteX15" fmla="*/ 855921 w 3652283"/>
                  <a:gd name="connsiteY15" fmla="*/ 1828800 h 2387010"/>
                  <a:gd name="connsiteX16" fmla="*/ 983511 w 3652283"/>
                  <a:gd name="connsiteY16" fmla="*/ 1866014 h 2387010"/>
                  <a:gd name="connsiteX17" fmla="*/ 1095153 w 3652283"/>
                  <a:gd name="connsiteY17" fmla="*/ 1951075 h 2387010"/>
                  <a:gd name="connsiteX18" fmla="*/ 1180214 w 3652283"/>
                  <a:gd name="connsiteY18" fmla="*/ 1823484 h 2387010"/>
                  <a:gd name="connsiteX19" fmla="*/ 1329069 w 3652283"/>
                  <a:gd name="connsiteY19" fmla="*/ 1515140 h 2387010"/>
                  <a:gd name="connsiteX20" fmla="*/ 1419446 w 3652283"/>
                  <a:gd name="connsiteY20" fmla="*/ 1339703 h 2387010"/>
                  <a:gd name="connsiteX21" fmla="*/ 1578935 w 3652283"/>
                  <a:gd name="connsiteY21" fmla="*/ 845289 h 2387010"/>
                  <a:gd name="connsiteX22" fmla="*/ 1818167 w 3652283"/>
                  <a:gd name="connsiteY22" fmla="*/ 0 h 2387010"/>
                  <a:gd name="connsiteX23" fmla="*/ 3646967 w 3652283"/>
                  <a:gd name="connsiteY23" fmla="*/ 63796 h 2387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52283" h="2387010">
                    <a:moveTo>
                      <a:pt x="3646967" y="63796"/>
                    </a:moveTo>
                    <a:lnTo>
                      <a:pt x="3652283" y="249865"/>
                    </a:lnTo>
                    <a:lnTo>
                      <a:pt x="3460897" y="313661"/>
                    </a:lnTo>
                    <a:lnTo>
                      <a:pt x="2440172" y="356191"/>
                    </a:lnTo>
                    <a:lnTo>
                      <a:pt x="1711842" y="728330"/>
                    </a:lnTo>
                    <a:lnTo>
                      <a:pt x="1557669" y="1169582"/>
                    </a:lnTo>
                    <a:lnTo>
                      <a:pt x="1461976" y="1376917"/>
                    </a:lnTo>
                    <a:lnTo>
                      <a:pt x="1371600" y="1584251"/>
                    </a:lnTo>
                    <a:lnTo>
                      <a:pt x="1217428" y="1866014"/>
                    </a:lnTo>
                    <a:lnTo>
                      <a:pt x="1121735" y="2030819"/>
                    </a:lnTo>
                    <a:lnTo>
                      <a:pt x="909083" y="2301949"/>
                    </a:lnTo>
                    <a:lnTo>
                      <a:pt x="765544" y="2371061"/>
                    </a:lnTo>
                    <a:lnTo>
                      <a:pt x="696432" y="2387010"/>
                    </a:lnTo>
                    <a:lnTo>
                      <a:pt x="0" y="2387010"/>
                    </a:lnTo>
                    <a:lnTo>
                      <a:pt x="42530" y="2184991"/>
                    </a:lnTo>
                    <a:lnTo>
                      <a:pt x="855921" y="1828800"/>
                    </a:lnTo>
                    <a:lnTo>
                      <a:pt x="983511" y="1866014"/>
                    </a:lnTo>
                    <a:lnTo>
                      <a:pt x="1095153" y="1951075"/>
                    </a:lnTo>
                    <a:lnTo>
                      <a:pt x="1180214" y="1823484"/>
                    </a:lnTo>
                    <a:lnTo>
                      <a:pt x="1329069" y="1515140"/>
                    </a:lnTo>
                    <a:lnTo>
                      <a:pt x="1419446" y="1339703"/>
                    </a:lnTo>
                    <a:lnTo>
                      <a:pt x="1578935" y="845289"/>
                    </a:lnTo>
                    <a:lnTo>
                      <a:pt x="1818167" y="0"/>
                    </a:lnTo>
                    <a:lnTo>
                      <a:pt x="3646967" y="63796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80808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" name="Figura a mano libera: forma 3">
                <a:extLst>
                  <a:ext uri="{FF2B5EF4-FFF2-40B4-BE49-F238E27FC236}">
                    <a16:creationId xmlns:a16="http://schemas.microsoft.com/office/drawing/2014/main" id="{A33B9859-FE0A-46E2-B234-C5F44CFA723A}"/>
                  </a:ext>
                </a:extLst>
              </p:cNvPr>
              <p:cNvSpPr/>
              <p:nvPr/>
            </p:nvSpPr>
            <p:spPr bwMode="auto">
              <a:xfrm>
                <a:off x="6517758" y="3609753"/>
                <a:ext cx="281763" cy="239233"/>
              </a:xfrm>
              <a:custGeom>
                <a:avLst/>
                <a:gdLst>
                  <a:gd name="connsiteX0" fmla="*/ 143540 w 281763"/>
                  <a:gd name="connsiteY0" fmla="*/ 0 h 239233"/>
                  <a:gd name="connsiteX1" fmla="*/ 31898 w 281763"/>
                  <a:gd name="connsiteY1" fmla="*/ 31898 h 239233"/>
                  <a:gd name="connsiteX2" fmla="*/ 0 w 281763"/>
                  <a:gd name="connsiteY2" fmla="*/ 143540 h 239233"/>
                  <a:gd name="connsiteX3" fmla="*/ 10633 w 281763"/>
                  <a:gd name="connsiteY3" fmla="*/ 175438 h 239233"/>
                  <a:gd name="connsiteX4" fmla="*/ 63795 w 281763"/>
                  <a:gd name="connsiteY4" fmla="*/ 239233 h 239233"/>
                  <a:gd name="connsiteX5" fmla="*/ 143540 w 281763"/>
                  <a:gd name="connsiteY5" fmla="*/ 233917 h 239233"/>
                  <a:gd name="connsiteX6" fmla="*/ 276447 w 281763"/>
                  <a:gd name="connsiteY6" fmla="*/ 207335 h 239233"/>
                  <a:gd name="connsiteX7" fmla="*/ 281763 w 281763"/>
                  <a:gd name="connsiteY7" fmla="*/ 21266 h 239233"/>
                  <a:gd name="connsiteX8" fmla="*/ 143540 w 281763"/>
                  <a:gd name="connsiteY8" fmla="*/ 0 h 239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1763" h="239233">
                    <a:moveTo>
                      <a:pt x="143540" y="0"/>
                    </a:moveTo>
                    <a:lnTo>
                      <a:pt x="31898" y="31898"/>
                    </a:lnTo>
                    <a:lnTo>
                      <a:pt x="0" y="143540"/>
                    </a:lnTo>
                    <a:lnTo>
                      <a:pt x="10633" y="175438"/>
                    </a:lnTo>
                    <a:lnTo>
                      <a:pt x="63795" y="239233"/>
                    </a:lnTo>
                    <a:lnTo>
                      <a:pt x="143540" y="233917"/>
                    </a:lnTo>
                    <a:lnTo>
                      <a:pt x="276447" y="207335"/>
                    </a:lnTo>
                    <a:lnTo>
                      <a:pt x="281763" y="21266"/>
                    </a:lnTo>
                    <a:lnTo>
                      <a:pt x="14354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80808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C2865E5D-F975-4298-83D8-580B519970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0586" y="3688834"/>
              <a:ext cx="134827" cy="97354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C6CC4551-5D2A-44A1-8594-5125157A23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1875" y="4205288"/>
              <a:ext cx="107286" cy="89731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11" dur="10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10752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679D485A-BE57-4276-AB12-1E17EB30CE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Modelli del diodo</a:t>
            </a:r>
            <a:endParaRPr lang="fr-FR" altLang="it-IT"/>
          </a:p>
        </p:txBody>
      </p:sp>
      <p:pic>
        <p:nvPicPr>
          <p:cNvPr id="111623" name="Picture 7">
            <a:extLst>
              <a:ext uri="{FF2B5EF4-FFF2-40B4-BE49-F238E27FC236}">
                <a16:creationId xmlns:a16="http://schemas.microsoft.com/office/drawing/2014/main" id="{7C719457-9DE7-4AC8-8617-A9B38CADFA3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9363" y="1504950"/>
            <a:ext cx="4038600" cy="403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1620" name="Picture 4">
            <a:extLst>
              <a:ext uri="{FF2B5EF4-FFF2-40B4-BE49-F238E27FC236}">
                <a16:creationId xmlns:a16="http://schemas.microsoft.com/office/drawing/2014/main" id="{A9B867F9-BF1B-4A55-B15C-A553CEF95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3" y="1514475"/>
            <a:ext cx="4025900" cy="402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1" name="Picture 5">
            <a:extLst>
              <a:ext uri="{FF2B5EF4-FFF2-40B4-BE49-F238E27FC236}">
                <a16:creationId xmlns:a16="http://schemas.microsoft.com/office/drawing/2014/main" id="{73EC3E5D-E290-4868-B191-737CE3D66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2773363"/>
            <a:ext cx="175260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2" name="Picture 6">
            <a:extLst>
              <a:ext uri="{FF2B5EF4-FFF2-40B4-BE49-F238E27FC236}">
                <a16:creationId xmlns:a16="http://schemas.microsoft.com/office/drawing/2014/main" id="{458EA3E7-8041-456E-BBFF-5C7AEA2AE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2835275"/>
            <a:ext cx="1760537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5" name="Picture 9">
            <a:extLst>
              <a:ext uri="{FF2B5EF4-FFF2-40B4-BE49-F238E27FC236}">
                <a16:creationId xmlns:a16="http://schemas.microsoft.com/office/drawing/2014/main" id="{D78E04BB-E4A4-4159-87E9-3DFEA25C11C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1425" y="1509713"/>
            <a:ext cx="4038600" cy="40306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1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1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-0.27066 1.11111E-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4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111620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744907ED-8715-4DF9-97FA-3D2E1A57A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Raddrizzatori</a:t>
            </a:r>
            <a:endParaRPr lang="fr-FR" altLang="it-IT"/>
          </a:p>
        </p:txBody>
      </p:sp>
      <p:pic>
        <p:nvPicPr>
          <p:cNvPr id="115716" name="Picture 4">
            <a:extLst>
              <a:ext uri="{FF2B5EF4-FFF2-40B4-BE49-F238E27FC236}">
                <a16:creationId xmlns:a16="http://schemas.microsoft.com/office/drawing/2014/main" id="{AF762D6C-4E0A-4B57-8A03-9DA2F2EAF76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8" y="1633538"/>
            <a:ext cx="8386762" cy="4449762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19" name="Picture 7">
            <a:extLst>
              <a:ext uri="{FF2B5EF4-FFF2-40B4-BE49-F238E27FC236}">
                <a16:creationId xmlns:a16="http://schemas.microsoft.com/office/drawing/2014/main" id="{FC5AD7B9-528C-4731-AC33-301AE077061A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2050" y="3937000"/>
            <a:ext cx="1619250" cy="13668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5718" name="Rectangle 6">
            <a:extLst>
              <a:ext uri="{FF2B5EF4-FFF2-40B4-BE49-F238E27FC236}">
                <a16:creationId xmlns:a16="http://schemas.microsoft.com/office/drawing/2014/main" id="{B30F6D6D-4595-420A-9603-834E789C9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3497263"/>
            <a:ext cx="4614862" cy="1162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it-IT" altLang="it-IT">
              <a:latin typeface="Times New Roman" panose="02020603050405020304" pitchFamily="18" charset="0"/>
            </a:endParaRPr>
          </a:p>
        </p:txBody>
      </p:sp>
      <p:pic>
        <p:nvPicPr>
          <p:cNvPr id="115721" name="Picture 9">
            <a:extLst>
              <a:ext uri="{FF2B5EF4-FFF2-40B4-BE49-F238E27FC236}">
                <a16:creationId xmlns:a16="http://schemas.microsoft.com/office/drawing/2014/main" id="{B4DC8979-988E-475A-AC6D-144C89DF431A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4113" y="4002088"/>
            <a:ext cx="1574800" cy="1397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5724" name="Text Box 12">
            <a:extLst>
              <a:ext uri="{FF2B5EF4-FFF2-40B4-BE49-F238E27FC236}">
                <a16:creationId xmlns:a16="http://schemas.microsoft.com/office/drawing/2014/main" id="{306BB4DA-9730-4E93-9562-6B727107F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2900" y="4159250"/>
            <a:ext cx="852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</a:rPr>
              <a:t> &gt; 0</a:t>
            </a:r>
            <a:endParaRPr lang="fr-FR" altLang="it-IT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25" name="Line 13">
            <a:extLst>
              <a:ext uri="{FF2B5EF4-FFF2-40B4-BE49-F238E27FC236}">
                <a16:creationId xmlns:a16="http://schemas.microsoft.com/office/drawing/2014/main" id="{B3B2AB27-1FC8-4ED7-90C1-A263D55348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0000" y="4275138"/>
            <a:ext cx="0" cy="1704975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15726" name="Text Box 14">
            <a:extLst>
              <a:ext uri="{FF2B5EF4-FFF2-40B4-BE49-F238E27FC236}">
                <a16:creationId xmlns:a16="http://schemas.microsoft.com/office/drawing/2014/main" id="{D4C89595-85A4-4CB1-BEF5-4E820F292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75" y="5295900"/>
            <a:ext cx="852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chemeClr val="tx2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>
                <a:solidFill>
                  <a:schemeClr val="tx2"/>
                </a:solidFill>
                <a:latin typeface="Times New Roman" panose="02020603050405020304" pitchFamily="18" charset="0"/>
              </a:rPr>
              <a:t> &lt; 0</a:t>
            </a:r>
            <a:endParaRPr lang="fr-FR" altLang="it-IT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27" name="Line 15">
            <a:extLst>
              <a:ext uri="{FF2B5EF4-FFF2-40B4-BE49-F238E27FC236}">
                <a16:creationId xmlns:a16="http://schemas.microsoft.com/office/drawing/2014/main" id="{C5C50109-D0CC-4CDF-BDD8-566075878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3613" y="4278313"/>
            <a:ext cx="0" cy="1704975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15728" name="Oval 16">
            <a:extLst>
              <a:ext uri="{FF2B5EF4-FFF2-40B4-BE49-F238E27FC236}">
                <a16:creationId xmlns:a16="http://schemas.microsoft.com/office/drawing/2014/main" id="{D9944538-FF6A-4280-9E51-3F45D96AB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1755775"/>
            <a:ext cx="603250" cy="530225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5729" name="Line 17">
            <a:extLst>
              <a:ext uri="{FF2B5EF4-FFF2-40B4-BE49-F238E27FC236}">
                <a16:creationId xmlns:a16="http://schemas.microsoft.com/office/drawing/2014/main" id="{951AFC65-700B-4538-8915-5CD528D4C2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363663" y="2220913"/>
            <a:ext cx="1255712" cy="1690687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15730" name="Oval 18">
            <a:extLst>
              <a:ext uri="{FF2B5EF4-FFF2-40B4-BE49-F238E27FC236}">
                <a16:creationId xmlns:a16="http://schemas.microsoft.com/office/drawing/2014/main" id="{E5DD88BF-E804-46B5-BF80-0CD6518DF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8" y="3714750"/>
            <a:ext cx="1981200" cy="1938338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5731" name="Line 19">
            <a:extLst>
              <a:ext uri="{FF2B5EF4-FFF2-40B4-BE49-F238E27FC236}">
                <a16:creationId xmlns:a16="http://schemas.microsoft.com/office/drawing/2014/main" id="{3876D9BD-E348-4A83-9D38-5827634106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263" y="2022475"/>
            <a:ext cx="2762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15732" name="Line 20">
            <a:extLst>
              <a:ext uri="{FF2B5EF4-FFF2-40B4-BE49-F238E27FC236}">
                <a16:creationId xmlns:a16="http://schemas.microsoft.com/office/drawing/2014/main" id="{133D118F-D1E2-4C5C-89BD-6EE1280A47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913" y="2027238"/>
            <a:ext cx="276225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15733" name="Rectangle 21">
            <a:extLst>
              <a:ext uri="{FF2B5EF4-FFF2-40B4-BE49-F238E27FC236}">
                <a16:creationId xmlns:a16="http://schemas.microsoft.com/office/drawing/2014/main" id="{F6B5EBA6-85DB-4486-A84F-A4D176080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825" y="3236913"/>
            <a:ext cx="1073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</a:rPr>
              <a:t> &gt;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fr-FR" altLang="it-IT"/>
              <a:t> </a:t>
            </a:r>
          </a:p>
        </p:txBody>
      </p:sp>
      <p:sp>
        <p:nvSpPr>
          <p:cNvPr id="115735" name="Rectangle 23">
            <a:extLst>
              <a:ext uri="{FF2B5EF4-FFF2-40B4-BE49-F238E27FC236}">
                <a16:creationId xmlns:a16="http://schemas.microsoft.com/office/drawing/2014/main" id="{AF0E2440-2FC0-4FC7-AA69-818690708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5" y="3241675"/>
            <a:ext cx="1073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it-IT" altLang="it-IT" b="1" i="1">
                <a:solidFill>
                  <a:schemeClr val="tx2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>
                <a:solidFill>
                  <a:schemeClr val="tx2"/>
                </a:solidFill>
                <a:latin typeface="Times New Roman" panose="02020603050405020304" pitchFamily="18" charset="0"/>
              </a:rPr>
              <a:t> &lt; </a:t>
            </a:r>
            <a:r>
              <a:rPr lang="it-IT" altLang="it-IT" b="1" i="1">
                <a:solidFill>
                  <a:schemeClr val="tx2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chemeClr val="tx2"/>
                </a:solidFill>
                <a:latin typeface="Symbol" panose="05050102010706020507" pitchFamily="18" charset="2"/>
              </a:rPr>
              <a:t>g</a:t>
            </a:r>
            <a:r>
              <a:rPr lang="fr-FR" altLang="it-IT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15736" name="Line 24">
            <a:extLst>
              <a:ext uri="{FF2B5EF4-FFF2-40B4-BE49-F238E27FC236}">
                <a16:creationId xmlns:a16="http://schemas.microsoft.com/office/drawing/2014/main" id="{CA7EC5F9-6A8E-4B6B-A08B-4F2E24EAF67F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639094" y="2147094"/>
            <a:ext cx="2762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60037E-6 L 0.10034 1.60037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7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59759E-6 L -2.22222E-6 0.1098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2222E-6 -2.22222E-6 L 0.02674 -2.22222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15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1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1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 animBg="1"/>
      <p:bldP spid="115724" grpId="0"/>
      <p:bldP spid="115724" grpId="1"/>
      <p:bldP spid="115726" grpId="0"/>
      <p:bldP spid="115726" grpId="1"/>
      <p:bldP spid="115733" grpId="0"/>
      <p:bldP spid="1157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>
            <a:extLst>
              <a:ext uri="{FF2B5EF4-FFF2-40B4-BE49-F238E27FC236}">
                <a16:creationId xmlns:a16="http://schemas.microsoft.com/office/drawing/2014/main" id="{34EB513D-92AD-4E74-8D08-9B8A7CB35C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2850" y="1831975"/>
            <a:ext cx="4572000" cy="4530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9815" name="Rectangle 7">
            <a:extLst>
              <a:ext uri="{FF2B5EF4-FFF2-40B4-BE49-F238E27FC236}">
                <a16:creationId xmlns:a16="http://schemas.microsoft.com/office/drawing/2014/main" id="{B6634170-2CCC-4E3B-9023-41FA9FA6B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Raddrizzatori</a:t>
            </a:r>
            <a:endParaRPr lang="fr-FR" altLang="it-IT"/>
          </a:p>
        </p:txBody>
      </p:sp>
      <p:sp>
        <p:nvSpPr>
          <p:cNvPr id="119816" name="Text Box 8">
            <a:extLst>
              <a:ext uri="{FF2B5EF4-FFF2-40B4-BE49-F238E27FC236}">
                <a16:creationId xmlns:a16="http://schemas.microsoft.com/office/drawing/2014/main" id="{63B34E05-9B58-453D-B275-B6F969C08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6563" y="3827463"/>
            <a:ext cx="1479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000099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o</a:t>
            </a:r>
            <a:r>
              <a:rPr lang="it-IT" altLang="it-IT" b="1" i="1">
                <a:solidFill>
                  <a:srgbClr val="000099"/>
                </a:solidFill>
                <a:latin typeface="Times New Roman" panose="02020603050405020304" pitchFamily="18" charset="0"/>
              </a:rPr>
              <a:t> = v</a:t>
            </a:r>
            <a:r>
              <a:rPr lang="it-IT" altLang="it-IT" b="1" i="1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 i="1">
                <a:solidFill>
                  <a:srgbClr val="000099"/>
                </a:solidFill>
                <a:latin typeface="Times New Roman" panose="02020603050405020304" pitchFamily="18" charset="0"/>
              </a:rPr>
              <a:t> - V</a:t>
            </a:r>
            <a:r>
              <a:rPr lang="it-IT" altLang="it-IT" b="1" i="1" baseline="-25000">
                <a:solidFill>
                  <a:srgbClr val="000099"/>
                </a:solidFill>
                <a:latin typeface="Symbol" panose="05050102010706020507" pitchFamily="18" charset="2"/>
              </a:rPr>
              <a:t>g</a:t>
            </a:r>
            <a:endParaRPr lang="fr-FR" altLang="it-IT" b="1" i="1">
              <a:solidFill>
                <a:srgbClr val="000099"/>
              </a:solidFill>
              <a:latin typeface="Symbol" panose="05050102010706020507" pitchFamily="18" charset="2"/>
            </a:endParaRPr>
          </a:p>
        </p:txBody>
      </p:sp>
      <p:sp>
        <p:nvSpPr>
          <p:cNvPr id="119817" name="Line 9">
            <a:extLst>
              <a:ext uri="{FF2B5EF4-FFF2-40B4-BE49-F238E27FC236}">
                <a16:creationId xmlns:a16="http://schemas.microsoft.com/office/drawing/2014/main" id="{0E56FB8E-5B62-4062-A576-FC099F62BE3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52975" y="2613025"/>
            <a:ext cx="973138" cy="1306513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19818" name="Text Box 10">
            <a:extLst>
              <a:ext uri="{FF2B5EF4-FFF2-40B4-BE49-F238E27FC236}">
                <a16:creationId xmlns:a16="http://schemas.microsoft.com/office/drawing/2014/main" id="{8A023BD7-ACBF-444D-8E44-C40F834D7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711200"/>
            <a:ext cx="412750" cy="588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000" b="1">
                <a:solidFill>
                  <a:srgbClr val="FF0000"/>
                </a:solidFill>
              </a:rPr>
              <a:t>TRANSCARATTERIST</a:t>
            </a:r>
          </a:p>
          <a:p>
            <a:r>
              <a:rPr lang="it-IT" altLang="it-IT" sz="2000" b="1">
                <a:solidFill>
                  <a:srgbClr val="FF0000"/>
                </a:solidFill>
              </a:rPr>
              <a:t>ICA</a:t>
            </a:r>
            <a:endParaRPr lang="fr-FR" altLang="it-IT" sz="2000" b="1">
              <a:solidFill>
                <a:srgbClr val="FF0000"/>
              </a:solidFill>
            </a:endParaRPr>
          </a:p>
        </p:txBody>
      </p:sp>
      <p:sp>
        <p:nvSpPr>
          <p:cNvPr id="119819" name="AutoShape 11">
            <a:extLst>
              <a:ext uri="{FF2B5EF4-FFF2-40B4-BE49-F238E27FC236}">
                <a16:creationId xmlns:a16="http://schemas.microsoft.com/office/drawing/2014/main" id="{F5709070-9E9A-43B3-B8AF-19C105D12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8" y="3078163"/>
            <a:ext cx="1103312" cy="6889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19050" algn="ctr">
            <a:solidFill>
              <a:srgbClr val="33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Rectangle 7">
            <a:extLst>
              <a:ext uri="{FF2B5EF4-FFF2-40B4-BE49-F238E27FC236}">
                <a16:creationId xmlns:a16="http://schemas.microsoft.com/office/drawing/2014/main" id="{AD902B4A-AEA1-4BF1-8388-29DEB4C40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Raddrizzatori</a:t>
            </a:r>
            <a:endParaRPr lang="fr-FR" altLang="it-IT"/>
          </a:p>
        </p:txBody>
      </p:sp>
      <p:pic>
        <p:nvPicPr>
          <p:cNvPr id="121864" name="Picture 8">
            <a:extLst>
              <a:ext uri="{FF2B5EF4-FFF2-40B4-BE49-F238E27FC236}">
                <a16:creationId xmlns:a16="http://schemas.microsoft.com/office/drawing/2014/main" id="{7DF09F55-174A-4CBA-B4FC-7B2D176D53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7038" y="1560513"/>
            <a:ext cx="5984875" cy="4892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1867" name="Rectangle 11">
            <a:extLst>
              <a:ext uri="{FF2B5EF4-FFF2-40B4-BE49-F238E27FC236}">
                <a16:creationId xmlns:a16="http://schemas.microsoft.com/office/drawing/2014/main" id="{3A2B5F29-6CB3-4110-A58D-79C6EA00C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7038" y="5000625"/>
            <a:ext cx="5957887" cy="1444625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1869" name="Freeform 13">
            <a:extLst>
              <a:ext uri="{FF2B5EF4-FFF2-40B4-BE49-F238E27FC236}">
                <a16:creationId xmlns:a16="http://schemas.microsoft.com/office/drawing/2014/main" id="{6D212575-F7A1-4B3F-B809-7BE77317E667}"/>
              </a:ext>
            </a:extLst>
          </p:cNvPr>
          <p:cNvSpPr>
            <a:spLocks/>
          </p:cNvSpPr>
          <p:nvPr/>
        </p:nvSpPr>
        <p:spPr bwMode="auto">
          <a:xfrm>
            <a:off x="2003425" y="3679825"/>
            <a:ext cx="180975" cy="319088"/>
          </a:xfrm>
          <a:custGeom>
            <a:avLst/>
            <a:gdLst>
              <a:gd name="T0" fmla="*/ 0 w 114"/>
              <a:gd name="T1" fmla="*/ 201 h 201"/>
              <a:gd name="T2" fmla="*/ 55 w 114"/>
              <a:gd name="T3" fmla="*/ 0 h 201"/>
              <a:gd name="T4" fmla="*/ 114 w 114"/>
              <a:gd name="T5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201">
                <a:moveTo>
                  <a:pt x="0" y="201"/>
                </a:moveTo>
                <a:cubicBezTo>
                  <a:pt x="18" y="100"/>
                  <a:pt x="36" y="0"/>
                  <a:pt x="55" y="0"/>
                </a:cubicBezTo>
                <a:cubicBezTo>
                  <a:pt x="74" y="0"/>
                  <a:pt x="104" y="169"/>
                  <a:pt x="114" y="201"/>
                </a:cubicBez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21870" name="Freeform 14">
            <a:extLst>
              <a:ext uri="{FF2B5EF4-FFF2-40B4-BE49-F238E27FC236}">
                <a16:creationId xmlns:a16="http://schemas.microsoft.com/office/drawing/2014/main" id="{54DD3241-B2BE-4840-89ED-D94FC188AA04}"/>
              </a:ext>
            </a:extLst>
          </p:cNvPr>
          <p:cNvSpPr>
            <a:spLocks/>
          </p:cNvSpPr>
          <p:nvPr/>
        </p:nvSpPr>
        <p:spPr bwMode="auto">
          <a:xfrm flipV="1">
            <a:off x="2182813" y="3986213"/>
            <a:ext cx="180975" cy="319087"/>
          </a:xfrm>
          <a:custGeom>
            <a:avLst/>
            <a:gdLst>
              <a:gd name="T0" fmla="*/ 0 w 114"/>
              <a:gd name="T1" fmla="*/ 201 h 201"/>
              <a:gd name="T2" fmla="*/ 55 w 114"/>
              <a:gd name="T3" fmla="*/ 0 h 201"/>
              <a:gd name="T4" fmla="*/ 114 w 114"/>
              <a:gd name="T5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201">
                <a:moveTo>
                  <a:pt x="0" y="201"/>
                </a:moveTo>
                <a:cubicBezTo>
                  <a:pt x="18" y="100"/>
                  <a:pt x="36" y="0"/>
                  <a:pt x="55" y="0"/>
                </a:cubicBezTo>
                <a:cubicBezTo>
                  <a:pt x="74" y="0"/>
                  <a:pt x="104" y="169"/>
                  <a:pt x="114" y="201"/>
                </a:cubicBez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21871" name="Freeform 15">
            <a:extLst>
              <a:ext uri="{FF2B5EF4-FFF2-40B4-BE49-F238E27FC236}">
                <a16:creationId xmlns:a16="http://schemas.microsoft.com/office/drawing/2014/main" id="{0A069592-F83D-4087-9F15-0E94EE2FE532}"/>
              </a:ext>
            </a:extLst>
          </p:cNvPr>
          <p:cNvSpPr>
            <a:spLocks/>
          </p:cNvSpPr>
          <p:nvPr/>
        </p:nvSpPr>
        <p:spPr bwMode="auto">
          <a:xfrm>
            <a:off x="2995613" y="2973388"/>
            <a:ext cx="180975" cy="319087"/>
          </a:xfrm>
          <a:custGeom>
            <a:avLst/>
            <a:gdLst>
              <a:gd name="T0" fmla="*/ 0 w 114"/>
              <a:gd name="T1" fmla="*/ 201 h 201"/>
              <a:gd name="T2" fmla="*/ 55 w 114"/>
              <a:gd name="T3" fmla="*/ 0 h 201"/>
              <a:gd name="T4" fmla="*/ 114 w 114"/>
              <a:gd name="T5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201">
                <a:moveTo>
                  <a:pt x="0" y="201"/>
                </a:moveTo>
                <a:cubicBezTo>
                  <a:pt x="18" y="100"/>
                  <a:pt x="36" y="0"/>
                  <a:pt x="55" y="0"/>
                </a:cubicBezTo>
                <a:cubicBezTo>
                  <a:pt x="74" y="0"/>
                  <a:pt x="104" y="169"/>
                  <a:pt x="114" y="201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21872" name="Freeform 16">
            <a:extLst>
              <a:ext uri="{FF2B5EF4-FFF2-40B4-BE49-F238E27FC236}">
                <a16:creationId xmlns:a16="http://schemas.microsoft.com/office/drawing/2014/main" id="{428FE01D-2E29-4201-8792-A2B40C980319}"/>
              </a:ext>
            </a:extLst>
          </p:cNvPr>
          <p:cNvSpPr>
            <a:spLocks/>
          </p:cNvSpPr>
          <p:nvPr/>
        </p:nvSpPr>
        <p:spPr bwMode="auto">
          <a:xfrm flipV="1">
            <a:off x="2978150" y="4681538"/>
            <a:ext cx="180975" cy="319087"/>
          </a:xfrm>
          <a:custGeom>
            <a:avLst/>
            <a:gdLst>
              <a:gd name="T0" fmla="*/ 0 w 114"/>
              <a:gd name="T1" fmla="*/ 201 h 201"/>
              <a:gd name="T2" fmla="*/ 55 w 114"/>
              <a:gd name="T3" fmla="*/ 0 h 201"/>
              <a:gd name="T4" fmla="*/ 114 w 114"/>
              <a:gd name="T5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201">
                <a:moveTo>
                  <a:pt x="0" y="201"/>
                </a:moveTo>
                <a:cubicBezTo>
                  <a:pt x="18" y="100"/>
                  <a:pt x="36" y="0"/>
                  <a:pt x="55" y="0"/>
                </a:cubicBezTo>
                <a:cubicBezTo>
                  <a:pt x="74" y="0"/>
                  <a:pt x="104" y="169"/>
                  <a:pt x="114" y="201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21873" name="Freeform 17">
            <a:extLst>
              <a:ext uri="{FF2B5EF4-FFF2-40B4-BE49-F238E27FC236}">
                <a16:creationId xmlns:a16="http://schemas.microsoft.com/office/drawing/2014/main" id="{2230487C-7141-4252-8898-E0BFB9582719}"/>
              </a:ext>
            </a:extLst>
          </p:cNvPr>
          <p:cNvSpPr>
            <a:spLocks/>
          </p:cNvSpPr>
          <p:nvPr/>
        </p:nvSpPr>
        <p:spPr bwMode="auto">
          <a:xfrm flipV="1">
            <a:off x="3008313" y="2990850"/>
            <a:ext cx="180975" cy="319088"/>
          </a:xfrm>
          <a:custGeom>
            <a:avLst/>
            <a:gdLst>
              <a:gd name="T0" fmla="*/ 0 w 114"/>
              <a:gd name="T1" fmla="*/ 201 h 201"/>
              <a:gd name="T2" fmla="*/ 55 w 114"/>
              <a:gd name="T3" fmla="*/ 0 h 201"/>
              <a:gd name="T4" fmla="*/ 114 w 114"/>
              <a:gd name="T5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201">
                <a:moveTo>
                  <a:pt x="0" y="201"/>
                </a:moveTo>
                <a:cubicBezTo>
                  <a:pt x="18" y="100"/>
                  <a:pt x="36" y="0"/>
                  <a:pt x="55" y="0"/>
                </a:cubicBezTo>
                <a:cubicBezTo>
                  <a:pt x="74" y="0"/>
                  <a:pt x="104" y="169"/>
                  <a:pt x="114" y="201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21874" name="Freeform 18">
            <a:extLst>
              <a:ext uri="{FF2B5EF4-FFF2-40B4-BE49-F238E27FC236}">
                <a16:creationId xmlns:a16="http://schemas.microsoft.com/office/drawing/2014/main" id="{12DC5526-D67C-46BB-87FF-08C92EA9EDCB}"/>
              </a:ext>
            </a:extLst>
          </p:cNvPr>
          <p:cNvSpPr>
            <a:spLocks/>
          </p:cNvSpPr>
          <p:nvPr/>
        </p:nvSpPr>
        <p:spPr bwMode="auto">
          <a:xfrm>
            <a:off x="2974975" y="4673600"/>
            <a:ext cx="180975" cy="319088"/>
          </a:xfrm>
          <a:custGeom>
            <a:avLst/>
            <a:gdLst>
              <a:gd name="T0" fmla="*/ 0 w 114"/>
              <a:gd name="T1" fmla="*/ 201 h 201"/>
              <a:gd name="T2" fmla="*/ 55 w 114"/>
              <a:gd name="T3" fmla="*/ 0 h 201"/>
              <a:gd name="T4" fmla="*/ 114 w 114"/>
              <a:gd name="T5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201">
                <a:moveTo>
                  <a:pt x="0" y="201"/>
                </a:moveTo>
                <a:cubicBezTo>
                  <a:pt x="18" y="100"/>
                  <a:pt x="36" y="0"/>
                  <a:pt x="55" y="0"/>
                </a:cubicBezTo>
                <a:cubicBezTo>
                  <a:pt x="74" y="0"/>
                  <a:pt x="104" y="169"/>
                  <a:pt x="114" y="201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21875" name="Rectangle 19">
            <a:extLst>
              <a:ext uri="{FF2B5EF4-FFF2-40B4-BE49-F238E27FC236}">
                <a16:creationId xmlns:a16="http://schemas.microsoft.com/office/drawing/2014/main" id="{FCD8333A-2315-47EB-BE43-891C19DD6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738" y="3132138"/>
            <a:ext cx="5964237" cy="1806575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1876" name="Text Box 20">
            <a:extLst>
              <a:ext uri="{FF2B5EF4-FFF2-40B4-BE49-F238E27FC236}">
                <a16:creationId xmlns:a16="http://schemas.microsoft.com/office/drawing/2014/main" id="{6473807A-EF26-45FA-BCFB-6558E780B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138" y="5303838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21877" name="Text Box 21">
            <a:extLst>
              <a:ext uri="{FF2B5EF4-FFF2-40B4-BE49-F238E27FC236}">
                <a16:creationId xmlns:a16="http://schemas.microsoft.com/office/drawing/2014/main" id="{FFE3F9FF-F1B2-4A92-A193-03D5C16C2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6600" y="590073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0000FF"/>
                </a:solidFill>
              </a:rPr>
              <a:t>_</a:t>
            </a:r>
          </a:p>
        </p:txBody>
      </p:sp>
      <p:sp>
        <p:nvSpPr>
          <p:cNvPr id="121878" name="Text Box 22">
            <a:extLst>
              <a:ext uri="{FF2B5EF4-FFF2-40B4-BE49-F238E27FC236}">
                <a16:creationId xmlns:a16="http://schemas.microsoft.com/office/drawing/2014/main" id="{D836BCCA-57D0-4ED9-90BB-0F89747DA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5" y="6026150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21879" name="Text Box 23">
            <a:extLst>
              <a:ext uri="{FF2B5EF4-FFF2-40B4-BE49-F238E27FC236}">
                <a16:creationId xmlns:a16="http://schemas.microsoft.com/office/drawing/2014/main" id="{7E176E8D-C755-4BE3-B9DA-6D558AA01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138" y="4916488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0000FF"/>
                </a:solidFill>
              </a:rPr>
              <a:t>_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EDF267-488E-4F8D-BED8-BDAEC77ECAC4}"/>
              </a:ext>
            </a:extLst>
          </p:cNvPr>
          <p:cNvSpPr txBox="1"/>
          <p:nvPr/>
        </p:nvSpPr>
        <p:spPr>
          <a:xfrm>
            <a:off x="-35866" y="5005676"/>
            <a:ext cx="17059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no</a:t>
            </a:r>
          </a:p>
          <a:p>
            <a:r>
              <a:rPr lang="it-IT" sz="2000" dirty="0"/>
              <a:t>trasformatore</a:t>
            </a:r>
          </a:p>
          <a:p>
            <a:r>
              <a:rPr lang="it-IT" sz="2000" dirty="0"/>
              <a:t>a presa</a:t>
            </a:r>
          </a:p>
          <a:p>
            <a:r>
              <a:rPr lang="it-IT" sz="2000" dirty="0"/>
              <a:t>centrale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21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025 0.09839 L 3.61111E-6 7.03704E-6 " pathEditMode="relative" ptsTypes="AA">
                                      <p:cBhvr>
                                        <p:cTn id="22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729 -0.10579 L -2.22222E-6 -1.11111E-6 " pathEditMode="relative" ptsTypes="AA">
                                      <p:cBhvr>
                                        <p:cTn id="24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12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12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32 -0.10046 L 7.22222E-6 3.7037E-7 " pathEditMode="relative" ptsTypes="AA">
                                      <p:cBhvr>
                                        <p:cTn id="48" dur="500" fill="hold"/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32 0.0993 L 1.11111E-6 3.7037E-7 " pathEditMode="relative" ptsTypes="AA">
                                      <p:cBhvr>
                                        <p:cTn id="50" dur="5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4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545 -0.02752 0.03107 -0.05504 0.04531 -0.06036 C 0.05955 -0.06568 0.07239 -0.0488 0.08541 -0.03192 " pathEditMode="fixed" ptsTypes="aaA">
                                      <p:cBhvr>
                                        <p:cTn id="76" dur="20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014 -0.01966 0.04027 -0.03931 0.05607 -0.03908 C 0.07187 -0.03885 0.08316 -0.0185 0.09461 0.00185 " pathEditMode="fixed" ptsTypes="aaA">
                                      <p:cBhvr>
                                        <p:cTn id="78" dur="2000" fill="hold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41 -0.03192 L 0.15468 -0.03192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61 0.00185 L 0.15329 0.00185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468 -0.03192 C 0.15729 -0.02336 0.16007 -0.01457 0.15347 -0.00185 C 0.14687 0.01087 0.12205 0.05088 0.11475 0.0444 C 0.10746 0.03792 0.10781 -0.02359 0.10937 -0.04094 C 0.11093 -0.05828 0.10156 -0.0569 0.12413 -0.06036 C 0.1467 -0.06383 0.196 -0.06314 0.24531 -0.06221 " pathEditMode="relative" rAng="0" ptsTypes="aaaaaA">
                                      <p:cBhvr>
                                        <p:cTn id="87" dur="20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5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29 0.00185 C 0.15972 -0.01549 0.16631 -0.03284 0.18142 -0.0407 C 0.19652 -0.04856 0.22013 -0.04741 0.24392 -0.04602 " pathEditMode="relative" rAng="0" ptsTypes="aaA">
                                      <p:cBhvr>
                                        <p:cTn id="89" dur="2000" fill="hold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1" y="-252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21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2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0.1552 -1.11111E-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06 0.00092 L 0.15451 0.00092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434 0.00139 C 0.15729 0.02037 0.16024 0.03935 0.1677 0.05533 C 0.17517 0.0713 0.18489 0.09028 0.19878 0.09769 C 0.21267 0.10509 0.24236 0.09977 0.25104 0.09977 " pathEditMode="relative" rAng="0" ptsTypes="aaaA">
                                      <p:cBhvr>
                                        <p:cTn id="107" dur="2000" fill="hold"/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26" y="518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65 0.00115 C 0.15417 -0.01065 0.15486 -0.02223 0.15122 -0.03264 C 0.14757 -0.04306 0.13767 -0.0551 0.13142 -0.06135 C 0.12517 -0.0676 0.11667 -0.05926 0.11319 -0.07084 C 0.10972 -0.08241 0.10556 -0.11551 0.11076 -0.1301 C 0.11597 -0.14468 0.12257 -0.15301 0.14497 -0.15857 C 0.16736 -0.16412 0.20642 -0.16412 0.24566 -0.16389 " pathEditMode="relative" rAng="0" ptsTypes="aaaaaaA">
                                      <p:cBhvr>
                                        <p:cTn id="109" dur="2000" fill="hold"/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6" grpId="0"/>
      <p:bldP spid="121876" grpId="1"/>
      <p:bldP spid="121876" grpId="2"/>
      <p:bldP spid="121876" grpId="3"/>
      <p:bldP spid="121877" grpId="0"/>
      <p:bldP spid="121877" grpId="1"/>
      <p:bldP spid="121877" grpId="2"/>
      <p:bldP spid="121877" grpId="3"/>
      <p:bldP spid="121878" grpId="0"/>
      <p:bldP spid="121878" grpId="1"/>
      <p:bldP spid="121878" grpId="2"/>
      <p:bldP spid="121879" grpId="0"/>
      <p:bldP spid="121879" grpId="1"/>
      <p:bldP spid="121879" grpId="2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98DC6C1C-4F40-41CB-90AA-6427FBF74A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Limitatori</a:t>
            </a:r>
            <a:endParaRPr lang="fr-FR" altLang="it-IT"/>
          </a:p>
        </p:txBody>
      </p:sp>
      <p:pic>
        <p:nvPicPr>
          <p:cNvPr id="123908" name="Picture 4">
            <a:extLst>
              <a:ext uri="{FF2B5EF4-FFF2-40B4-BE49-F238E27FC236}">
                <a16:creationId xmlns:a16="http://schemas.microsoft.com/office/drawing/2014/main" id="{58881AC7-441C-4B29-B028-96E9ACB663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32038"/>
            <a:ext cx="8229600" cy="27813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910" name="Text Box 6">
            <a:extLst>
              <a:ext uri="{FF2B5EF4-FFF2-40B4-BE49-F238E27FC236}">
                <a16:creationId xmlns:a16="http://schemas.microsoft.com/office/drawing/2014/main" id="{CB9193D4-37CF-4388-8773-B7B91C9E4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25" y="1620838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0000F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</a:rPr>
              <a:t>&lt; 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0000F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b="1" baseline="-25000">
                <a:solidFill>
                  <a:srgbClr val="0000FF"/>
                </a:solidFill>
              </a:rPr>
              <a:t> </a:t>
            </a:r>
            <a:endParaRPr lang="fr-FR" altLang="it-IT" b="1">
              <a:solidFill>
                <a:srgbClr val="0000FF"/>
              </a:solidFill>
            </a:endParaRPr>
          </a:p>
        </p:txBody>
      </p:sp>
      <p:sp>
        <p:nvSpPr>
          <p:cNvPr id="123911" name="Text Box 7">
            <a:extLst>
              <a:ext uri="{FF2B5EF4-FFF2-40B4-BE49-F238E27FC236}">
                <a16:creationId xmlns:a16="http://schemas.microsoft.com/office/drawing/2014/main" id="{B3594190-B283-4C41-A71F-57C39D35F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3863" y="1609725"/>
            <a:ext cx="1096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0000FF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</a:rPr>
              <a:t>&lt; 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0000FF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b="1" baseline="-25000">
                <a:solidFill>
                  <a:srgbClr val="0000FF"/>
                </a:solidFill>
              </a:rPr>
              <a:t> </a:t>
            </a:r>
            <a:endParaRPr lang="fr-FR" altLang="it-IT" b="1">
              <a:solidFill>
                <a:srgbClr val="0000FF"/>
              </a:solidFill>
            </a:endParaRPr>
          </a:p>
        </p:txBody>
      </p:sp>
      <p:sp>
        <p:nvSpPr>
          <p:cNvPr id="123914" name="Text Box 10">
            <a:extLst>
              <a:ext uri="{FF2B5EF4-FFF2-40B4-BE49-F238E27FC236}">
                <a16:creationId xmlns:a16="http://schemas.microsoft.com/office/drawing/2014/main" id="{DBFCF7F4-7703-4E2C-B6E9-903ED3C90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619250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</a:rPr>
              <a:t>&gt;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b="1" baseline="-25000">
                <a:solidFill>
                  <a:srgbClr val="0000FF"/>
                </a:solidFill>
              </a:rPr>
              <a:t> </a:t>
            </a:r>
            <a:endParaRPr lang="fr-FR" altLang="it-IT" b="1">
              <a:solidFill>
                <a:srgbClr val="0000FF"/>
              </a:solidFill>
            </a:endParaRPr>
          </a:p>
        </p:txBody>
      </p:sp>
      <p:sp>
        <p:nvSpPr>
          <p:cNvPr id="123915" name="Text Box 11">
            <a:extLst>
              <a:ext uri="{FF2B5EF4-FFF2-40B4-BE49-F238E27FC236}">
                <a16:creationId xmlns:a16="http://schemas.microsoft.com/office/drawing/2014/main" id="{70757033-7A19-4E2B-AE87-E08238DB8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2275" y="1608138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</a:rPr>
              <a:t>&gt;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it-IT" altLang="it-IT" b="1" baseline="-25000">
                <a:solidFill>
                  <a:srgbClr val="0000FF"/>
                </a:solidFill>
              </a:rPr>
              <a:t> </a:t>
            </a:r>
            <a:endParaRPr lang="fr-FR" altLang="it-IT" b="1">
              <a:solidFill>
                <a:srgbClr val="0000FF"/>
              </a:solidFill>
            </a:endParaRPr>
          </a:p>
        </p:txBody>
      </p:sp>
      <p:sp>
        <p:nvSpPr>
          <p:cNvPr id="123918" name="Rectangle 14">
            <a:extLst>
              <a:ext uri="{FF2B5EF4-FFF2-40B4-BE49-F238E27FC236}">
                <a16:creationId xmlns:a16="http://schemas.microsoft.com/office/drawing/2014/main" id="{65FB9745-1FB6-470A-ADD2-EF0BDAF10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313" y="2779713"/>
            <a:ext cx="355600" cy="3111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19" name="Line 15">
            <a:extLst>
              <a:ext uri="{FF2B5EF4-FFF2-40B4-BE49-F238E27FC236}">
                <a16:creationId xmlns:a16="http://schemas.microsoft.com/office/drawing/2014/main" id="{AEC81E1F-9AB8-4BA2-8582-EC76D119A605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3" y="4318000"/>
            <a:ext cx="0" cy="217488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23921" name="Rectangle 17">
            <a:extLst>
              <a:ext uri="{FF2B5EF4-FFF2-40B4-BE49-F238E27FC236}">
                <a16:creationId xmlns:a16="http://schemas.microsoft.com/office/drawing/2014/main" id="{423572CB-7F3B-4F20-A8AF-933926A94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" y="4092575"/>
            <a:ext cx="231775" cy="4429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22" name="Rectangle 18">
            <a:extLst>
              <a:ext uri="{FF2B5EF4-FFF2-40B4-BE49-F238E27FC236}">
                <a16:creationId xmlns:a16="http://schemas.microsoft.com/office/drawing/2014/main" id="{E06631BF-8153-4986-86C3-51B334423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813" y="4559300"/>
            <a:ext cx="546100" cy="4429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23" name="Rectangle 19">
            <a:extLst>
              <a:ext uri="{FF2B5EF4-FFF2-40B4-BE49-F238E27FC236}">
                <a16:creationId xmlns:a16="http://schemas.microsoft.com/office/drawing/2014/main" id="{B5A5034E-8082-42A1-BF46-20970C142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4216400"/>
            <a:ext cx="80962" cy="3111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23931" name="Group 27">
            <a:extLst>
              <a:ext uri="{FF2B5EF4-FFF2-40B4-BE49-F238E27FC236}">
                <a16:creationId xmlns:a16="http://schemas.microsoft.com/office/drawing/2014/main" id="{2DEB9C87-D1CD-4919-B01D-85CF44054398}"/>
              </a:ext>
            </a:extLst>
          </p:cNvPr>
          <p:cNvGrpSpPr>
            <a:grpSpLocks/>
          </p:cNvGrpSpPr>
          <p:nvPr/>
        </p:nvGrpSpPr>
        <p:grpSpPr bwMode="auto">
          <a:xfrm>
            <a:off x="1277938" y="2751138"/>
            <a:ext cx="546100" cy="334962"/>
            <a:chOff x="1079" y="3346"/>
            <a:chExt cx="344" cy="211"/>
          </a:xfrm>
        </p:grpSpPr>
        <p:sp>
          <p:nvSpPr>
            <p:cNvPr id="123924" name="Rectangle 20">
              <a:extLst>
                <a:ext uri="{FF2B5EF4-FFF2-40B4-BE49-F238E27FC236}">
                  <a16:creationId xmlns:a16="http://schemas.microsoft.com/office/drawing/2014/main" id="{01953144-7ACA-4E25-9D8F-BEDB45E9D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" y="3351"/>
              <a:ext cx="344" cy="2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925" name="Line 21">
              <a:extLst>
                <a:ext uri="{FF2B5EF4-FFF2-40B4-BE49-F238E27FC236}">
                  <a16:creationId xmlns:a16="http://schemas.microsoft.com/office/drawing/2014/main" id="{4BF394CB-61F6-4909-A8CE-5C5565FC22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9" y="3346"/>
              <a:ext cx="0" cy="21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grpSp>
        <p:nvGrpSpPr>
          <p:cNvPr id="123932" name="Group 28">
            <a:extLst>
              <a:ext uri="{FF2B5EF4-FFF2-40B4-BE49-F238E27FC236}">
                <a16:creationId xmlns:a16="http://schemas.microsoft.com/office/drawing/2014/main" id="{E82A14A2-9DB4-40F9-AC35-7506643315E6}"/>
              </a:ext>
            </a:extLst>
          </p:cNvPr>
          <p:cNvGrpSpPr>
            <a:grpSpLocks/>
          </p:cNvGrpSpPr>
          <p:nvPr/>
        </p:nvGrpSpPr>
        <p:grpSpPr bwMode="auto">
          <a:xfrm>
            <a:off x="3443288" y="2776538"/>
            <a:ext cx="546100" cy="334962"/>
            <a:chOff x="1079" y="3346"/>
            <a:chExt cx="344" cy="211"/>
          </a:xfrm>
        </p:grpSpPr>
        <p:sp>
          <p:nvSpPr>
            <p:cNvPr id="123933" name="Rectangle 29">
              <a:extLst>
                <a:ext uri="{FF2B5EF4-FFF2-40B4-BE49-F238E27FC236}">
                  <a16:creationId xmlns:a16="http://schemas.microsoft.com/office/drawing/2014/main" id="{51B2E4A9-B6C5-453A-9CE3-E987B61EB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" y="3351"/>
              <a:ext cx="344" cy="2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3934" name="Line 30">
              <a:extLst>
                <a:ext uri="{FF2B5EF4-FFF2-40B4-BE49-F238E27FC236}">
                  <a16:creationId xmlns:a16="http://schemas.microsoft.com/office/drawing/2014/main" id="{32B184A3-B2F2-4576-A409-72DC5A007B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9" y="3346"/>
              <a:ext cx="0" cy="21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</p:grpSp>
      <p:sp>
        <p:nvSpPr>
          <p:cNvPr id="123935" name="Rectangle 31">
            <a:extLst>
              <a:ext uri="{FF2B5EF4-FFF2-40B4-BE49-F238E27FC236}">
                <a16:creationId xmlns:a16="http://schemas.microsoft.com/office/drawing/2014/main" id="{6401EAB5-C6BD-4742-BA39-0E5CF37B3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650" y="4098925"/>
            <a:ext cx="123825" cy="4429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37" name="Rectangle 33">
            <a:extLst>
              <a:ext uri="{FF2B5EF4-FFF2-40B4-BE49-F238E27FC236}">
                <a16:creationId xmlns:a16="http://schemas.microsoft.com/office/drawing/2014/main" id="{4521DCDB-D4DA-4F8D-A8D2-057F4549A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7900" y="2778125"/>
            <a:ext cx="384175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38" name="Rectangle 34">
            <a:extLst>
              <a:ext uri="{FF2B5EF4-FFF2-40B4-BE49-F238E27FC236}">
                <a16:creationId xmlns:a16="http://schemas.microsoft.com/office/drawing/2014/main" id="{A731C208-B2D2-4D7B-8A66-2CD2DF8EA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475" y="4229100"/>
            <a:ext cx="5143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39" name="Rectangle 35">
            <a:extLst>
              <a:ext uri="{FF2B5EF4-FFF2-40B4-BE49-F238E27FC236}">
                <a16:creationId xmlns:a16="http://schemas.microsoft.com/office/drawing/2014/main" id="{429844E0-F271-4623-927D-9A6703B71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4562475"/>
            <a:ext cx="500063" cy="4429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40" name="Rectangle 36">
            <a:extLst>
              <a:ext uri="{FF2B5EF4-FFF2-40B4-BE49-F238E27FC236}">
                <a16:creationId xmlns:a16="http://schemas.microsoft.com/office/drawing/2014/main" id="{898C8E0A-CC3F-4000-AE91-0568EAF70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438" y="4117975"/>
            <a:ext cx="304800" cy="406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41" name="Rectangle 37">
            <a:extLst>
              <a:ext uri="{FF2B5EF4-FFF2-40B4-BE49-F238E27FC236}">
                <a16:creationId xmlns:a16="http://schemas.microsoft.com/office/drawing/2014/main" id="{3A41156F-4934-4078-A580-EA41DBE79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425" y="2363788"/>
            <a:ext cx="2054225" cy="27066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42" name="Rectangle 38">
            <a:extLst>
              <a:ext uri="{FF2B5EF4-FFF2-40B4-BE49-F238E27FC236}">
                <a16:creationId xmlns:a16="http://schemas.microsoft.com/office/drawing/2014/main" id="{4AF0E394-C1B2-4D90-BDA3-3ABEB0DD6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425" y="2438400"/>
            <a:ext cx="1763713" cy="13350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43" name="Rectangle 39">
            <a:extLst>
              <a:ext uri="{FF2B5EF4-FFF2-40B4-BE49-F238E27FC236}">
                <a16:creationId xmlns:a16="http://schemas.microsoft.com/office/drawing/2014/main" id="{C2135A37-CB3C-45B5-B94B-8C3F08219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113" y="3824288"/>
            <a:ext cx="1733550" cy="1241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44" name="Rectangle 40">
            <a:extLst>
              <a:ext uri="{FF2B5EF4-FFF2-40B4-BE49-F238E27FC236}">
                <a16:creationId xmlns:a16="http://schemas.microsoft.com/office/drawing/2014/main" id="{98B2CE64-AB36-4F4B-9981-572B777E2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9913" y="2487613"/>
            <a:ext cx="1733550" cy="1241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45" name="Rectangle 41">
            <a:extLst>
              <a:ext uri="{FF2B5EF4-FFF2-40B4-BE49-F238E27FC236}">
                <a16:creationId xmlns:a16="http://schemas.microsoft.com/office/drawing/2014/main" id="{E487E0A5-C732-4EAF-B1EC-41005BDE3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3829050"/>
            <a:ext cx="1733550" cy="1241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23946" name="Text Box 42">
            <a:extLst>
              <a:ext uri="{FF2B5EF4-FFF2-40B4-BE49-F238E27FC236}">
                <a16:creationId xmlns:a16="http://schemas.microsoft.com/office/drawing/2014/main" id="{C7C5333B-5AF2-4750-BBA4-45AD185A4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4351338"/>
            <a:ext cx="271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1600" b="1" i="1">
                <a:latin typeface="Times New Roman" panose="02020603050405020304" pitchFamily="18" charset="0"/>
              </a:rPr>
              <a:t>t</a:t>
            </a:r>
            <a:endParaRPr lang="fr-FR" altLang="it-IT" sz="1600" b="1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2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23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23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12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23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23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6" dur="5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12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23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23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123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123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0" grpId="0"/>
      <p:bldP spid="123910" grpId="1"/>
      <p:bldP spid="123910" grpId="2"/>
      <p:bldP spid="123911" grpId="0"/>
      <p:bldP spid="123911" grpId="1"/>
      <p:bldP spid="123911" grpId="2"/>
      <p:bldP spid="123914" grpId="0"/>
      <p:bldP spid="123914" grpId="1"/>
      <p:bldP spid="123915" grpId="0"/>
      <p:bldP spid="1239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60" name="Rectangle 8">
            <a:extLst>
              <a:ext uri="{FF2B5EF4-FFF2-40B4-BE49-F238E27FC236}">
                <a16:creationId xmlns:a16="http://schemas.microsoft.com/office/drawing/2014/main" id="{F2574A9D-7A52-4D45-A135-2281F42507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Limitatori</a:t>
            </a:r>
            <a:endParaRPr lang="fr-FR" altLang="it-IT"/>
          </a:p>
        </p:txBody>
      </p:sp>
      <p:pic>
        <p:nvPicPr>
          <p:cNvPr id="125956" name="Picture 4">
            <a:extLst>
              <a:ext uri="{FF2B5EF4-FFF2-40B4-BE49-F238E27FC236}">
                <a16:creationId xmlns:a16="http://schemas.microsoft.com/office/drawing/2014/main" id="{E8D13AE8-F971-4573-8749-57E80A74EF4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50" y="2835275"/>
            <a:ext cx="4038600" cy="1682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5959" name="Picture 7">
            <a:extLst>
              <a:ext uri="{FF2B5EF4-FFF2-40B4-BE49-F238E27FC236}">
                <a16:creationId xmlns:a16="http://schemas.microsoft.com/office/drawing/2014/main" id="{B49023B4-4042-41FE-8E86-88438DE91F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436813"/>
            <a:ext cx="4038600" cy="2855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AC1F55FE-9014-4CEE-9CDF-43CCD5370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Circuiti logici a diodi</a:t>
            </a:r>
          </a:p>
        </p:txBody>
      </p:sp>
      <p:grpSp>
        <p:nvGrpSpPr>
          <p:cNvPr id="148492" name="Group 12">
            <a:extLst>
              <a:ext uri="{FF2B5EF4-FFF2-40B4-BE49-F238E27FC236}">
                <a16:creationId xmlns:a16="http://schemas.microsoft.com/office/drawing/2014/main" id="{2B0C887C-4F9B-445C-AEF3-473696B217B7}"/>
              </a:ext>
            </a:extLst>
          </p:cNvPr>
          <p:cNvGrpSpPr>
            <a:grpSpLocks/>
          </p:cNvGrpSpPr>
          <p:nvPr/>
        </p:nvGrpSpPr>
        <p:grpSpPr bwMode="auto">
          <a:xfrm>
            <a:off x="571500" y="1676400"/>
            <a:ext cx="5219700" cy="4000500"/>
            <a:chOff x="376" y="960"/>
            <a:chExt cx="3288" cy="2520"/>
          </a:xfrm>
        </p:grpSpPr>
        <p:sp>
          <p:nvSpPr>
            <p:cNvPr id="148491" name="Rectangle 11">
              <a:extLst>
                <a:ext uri="{FF2B5EF4-FFF2-40B4-BE49-F238E27FC236}">
                  <a16:creationId xmlns:a16="http://schemas.microsoft.com/office/drawing/2014/main" id="{71BD0B0C-220B-4CFF-BAC7-6A83A4256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" y="960"/>
              <a:ext cx="3288" cy="2520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pic>
          <p:nvPicPr>
            <p:cNvPr id="148485" name="Picture 5" descr="http://upload.wikimedia.org/wikipedia/commons/1/1f/Diode-OR2.png">
              <a:extLst>
                <a:ext uri="{FF2B5EF4-FFF2-40B4-BE49-F238E27FC236}">
                  <a16:creationId xmlns:a16="http://schemas.microsoft.com/office/drawing/2014/main" id="{DD5A5E73-EE31-43FF-813F-333E59449B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" y="1062"/>
              <a:ext cx="2923" cy="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86" name="Text Box 6">
              <a:extLst>
                <a:ext uri="{FF2B5EF4-FFF2-40B4-BE49-F238E27FC236}">
                  <a16:creationId xmlns:a16="http://schemas.microsoft.com/office/drawing/2014/main" id="{D63D6359-5494-4B62-9B00-262BE4E68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" y="1274"/>
              <a:ext cx="361" cy="4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600" i="1">
                  <a:latin typeface="Times New Roman" panose="02020603050405020304" pitchFamily="18" charset="0"/>
                </a:rPr>
                <a:t>v</a:t>
              </a:r>
              <a:r>
                <a:rPr lang="it-IT" altLang="it-IT" sz="1600" i="1" baseline="-25000">
                  <a:latin typeface="Times New Roman" panose="02020603050405020304" pitchFamily="18" charset="0"/>
                </a:rPr>
                <a:t>i</a:t>
              </a:r>
              <a:r>
                <a:rPr lang="it-IT" altLang="it-IT" sz="1600" baseline="-25000">
                  <a:latin typeface="Times New Roman" panose="02020603050405020304" pitchFamily="18" charset="0"/>
                </a:rPr>
                <a:t>1</a:t>
              </a:r>
              <a:endParaRPr lang="it-IT" altLang="it-IT" sz="1600"/>
            </a:p>
          </p:txBody>
        </p:sp>
        <p:sp>
          <p:nvSpPr>
            <p:cNvPr id="148487" name="Text Box 7">
              <a:extLst>
                <a:ext uri="{FF2B5EF4-FFF2-40B4-BE49-F238E27FC236}">
                  <a16:creationId xmlns:a16="http://schemas.microsoft.com/office/drawing/2014/main" id="{517EAAEB-E766-46C5-9022-B49498297E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" y="1924"/>
              <a:ext cx="361" cy="4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600" i="1">
                  <a:latin typeface="Times New Roman" panose="02020603050405020304" pitchFamily="18" charset="0"/>
                </a:rPr>
                <a:t>v</a:t>
              </a:r>
              <a:r>
                <a:rPr lang="it-IT" altLang="it-IT" sz="1600" i="1" baseline="-25000">
                  <a:latin typeface="Times New Roman" panose="02020603050405020304" pitchFamily="18" charset="0"/>
                </a:rPr>
                <a:t>i</a:t>
              </a:r>
              <a:r>
                <a:rPr lang="it-IT" altLang="it-IT" sz="1600" baseline="-25000">
                  <a:latin typeface="Times New Roman" panose="02020603050405020304" pitchFamily="18" charset="0"/>
                </a:rPr>
                <a:t>2</a:t>
              </a:r>
              <a:endParaRPr lang="it-IT" altLang="it-IT" sz="1600"/>
            </a:p>
          </p:txBody>
        </p:sp>
        <p:sp>
          <p:nvSpPr>
            <p:cNvPr id="148488" name="Text Box 8">
              <a:extLst>
                <a:ext uri="{FF2B5EF4-FFF2-40B4-BE49-F238E27FC236}">
                  <a16:creationId xmlns:a16="http://schemas.microsoft.com/office/drawing/2014/main" id="{60CFE2AC-D751-4DC5-BB11-E1B9ABB425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6" y="1292"/>
              <a:ext cx="361" cy="4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600" i="1">
                  <a:latin typeface="Times New Roman" panose="02020603050405020304" pitchFamily="18" charset="0"/>
                </a:rPr>
                <a:t>v</a:t>
              </a:r>
              <a:r>
                <a:rPr lang="it-IT" altLang="it-IT" sz="1600" i="1" baseline="-25000">
                  <a:latin typeface="Times New Roman" panose="02020603050405020304" pitchFamily="18" charset="0"/>
                </a:rPr>
                <a:t>o</a:t>
              </a:r>
              <a:endParaRPr lang="it-IT" altLang="it-IT" sz="1600"/>
            </a:p>
          </p:txBody>
        </p:sp>
        <p:sp>
          <p:nvSpPr>
            <p:cNvPr id="148489" name="Text Box 9">
              <a:extLst>
                <a:ext uri="{FF2B5EF4-FFF2-40B4-BE49-F238E27FC236}">
                  <a16:creationId xmlns:a16="http://schemas.microsoft.com/office/drawing/2014/main" id="{89A7216E-CF09-4F43-B56C-3D51F347F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5" y="2383"/>
              <a:ext cx="191" cy="2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 altLang="it-IT"/>
            </a:p>
          </p:txBody>
        </p:sp>
        <p:sp>
          <p:nvSpPr>
            <p:cNvPr id="148490" name="Text Box 10">
              <a:extLst>
                <a:ext uri="{FF2B5EF4-FFF2-40B4-BE49-F238E27FC236}">
                  <a16:creationId xmlns:a16="http://schemas.microsoft.com/office/drawing/2014/main" id="{7A541AB8-F619-4214-9698-CA8F7AEA14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5" y="3055"/>
              <a:ext cx="191" cy="2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 altLang="it-IT"/>
            </a:p>
          </p:txBody>
        </p:sp>
      </p:grpSp>
      <p:sp>
        <p:nvSpPr>
          <p:cNvPr id="148493" name="Rectangle 13">
            <a:extLst>
              <a:ext uri="{FF2B5EF4-FFF2-40B4-BE49-F238E27FC236}">
                <a16:creationId xmlns:a16="http://schemas.microsoft.com/office/drawing/2014/main" id="{1D0FA30F-ABA2-40E3-83F3-60965F66E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148013"/>
            <a:ext cx="1574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 sz="6000"/>
              <a:t>OR</a:t>
            </a:r>
          </a:p>
        </p:txBody>
      </p:sp>
      <p:sp>
        <p:nvSpPr>
          <p:cNvPr id="148495" name="Rectangle 15">
            <a:extLst>
              <a:ext uri="{FF2B5EF4-FFF2-40B4-BE49-F238E27FC236}">
                <a16:creationId xmlns:a16="http://schemas.microsoft.com/office/drawing/2014/main" id="{148C6286-5A94-4400-A502-5C4227FA6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3681413"/>
            <a:ext cx="1041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0000FF"/>
                </a:solidFill>
              </a:rPr>
              <a:t>H</a:t>
            </a:r>
          </a:p>
        </p:txBody>
      </p:sp>
      <p:sp>
        <p:nvSpPr>
          <p:cNvPr id="148496" name="Freeform 16">
            <a:extLst>
              <a:ext uri="{FF2B5EF4-FFF2-40B4-BE49-F238E27FC236}">
                <a16:creationId xmlns:a16="http://schemas.microsoft.com/office/drawing/2014/main" id="{C1087591-C47A-4158-9276-7F2D52499853}"/>
              </a:ext>
            </a:extLst>
          </p:cNvPr>
          <p:cNvSpPr>
            <a:spLocks/>
          </p:cNvSpPr>
          <p:nvPr/>
        </p:nvSpPr>
        <p:spPr bwMode="auto">
          <a:xfrm>
            <a:off x="1752600" y="3767138"/>
            <a:ext cx="1722438" cy="1236662"/>
          </a:xfrm>
          <a:custGeom>
            <a:avLst/>
            <a:gdLst>
              <a:gd name="T0" fmla="*/ 0 w 1085"/>
              <a:gd name="T1" fmla="*/ 11 h 779"/>
              <a:gd name="T2" fmla="*/ 480 w 1085"/>
              <a:gd name="T3" fmla="*/ 11 h 779"/>
              <a:gd name="T4" fmla="*/ 904 w 1085"/>
              <a:gd name="T5" fmla="*/ 27 h 779"/>
              <a:gd name="T6" fmla="*/ 1048 w 1085"/>
              <a:gd name="T7" fmla="*/ 171 h 779"/>
              <a:gd name="T8" fmla="*/ 1080 w 1085"/>
              <a:gd name="T9" fmla="*/ 371 h 779"/>
              <a:gd name="T10" fmla="*/ 1080 w 1085"/>
              <a:gd name="T11" fmla="*/ 779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5" h="779">
                <a:moveTo>
                  <a:pt x="0" y="11"/>
                </a:moveTo>
                <a:cubicBezTo>
                  <a:pt x="164" y="9"/>
                  <a:pt x="329" y="8"/>
                  <a:pt x="480" y="11"/>
                </a:cubicBezTo>
                <a:cubicBezTo>
                  <a:pt x="631" y="14"/>
                  <a:pt x="809" y="0"/>
                  <a:pt x="904" y="27"/>
                </a:cubicBezTo>
                <a:cubicBezTo>
                  <a:pt x="999" y="54"/>
                  <a:pt x="1019" y="114"/>
                  <a:pt x="1048" y="171"/>
                </a:cubicBezTo>
                <a:cubicBezTo>
                  <a:pt x="1077" y="228"/>
                  <a:pt x="1075" y="270"/>
                  <a:pt x="1080" y="371"/>
                </a:cubicBezTo>
                <a:cubicBezTo>
                  <a:pt x="1085" y="472"/>
                  <a:pt x="1082" y="625"/>
                  <a:pt x="1080" y="779"/>
                </a:cubicBezTo>
              </a:path>
            </a:pathLst>
          </a:custGeom>
          <a:noFill/>
          <a:ln w="57150" cap="flat" cmpd="sng">
            <a:solidFill>
              <a:srgbClr val="0099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48497" name="Rectangle 17">
            <a:extLst>
              <a:ext uri="{FF2B5EF4-FFF2-40B4-BE49-F238E27FC236}">
                <a16:creationId xmlns:a16="http://schemas.microsoft.com/office/drawing/2014/main" id="{FDCFAA88-E67B-424D-948B-B97819FFC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2200" y="2030413"/>
            <a:ext cx="19558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FF0000"/>
                </a:solidFill>
              </a:rPr>
              <a:t>= H</a:t>
            </a:r>
          </a:p>
        </p:txBody>
      </p:sp>
      <p:sp>
        <p:nvSpPr>
          <p:cNvPr id="148498" name="Rectangle 18">
            <a:extLst>
              <a:ext uri="{FF2B5EF4-FFF2-40B4-BE49-F238E27FC236}">
                <a16:creationId xmlns:a16="http://schemas.microsoft.com/office/drawing/2014/main" id="{75365F87-5F4F-4E94-B99A-0C9B29807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585913"/>
            <a:ext cx="1041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0000FF"/>
                </a:solidFill>
              </a:rPr>
              <a:t>L</a:t>
            </a:r>
          </a:p>
        </p:txBody>
      </p:sp>
      <p:sp>
        <p:nvSpPr>
          <p:cNvPr id="148500" name="Rectangle 20">
            <a:extLst>
              <a:ext uri="{FF2B5EF4-FFF2-40B4-BE49-F238E27FC236}">
                <a16:creationId xmlns:a16="http://schemas.microsoft.com/office/drawing/2014/main" id="{1CEBFC5F-95EC-4C8D-BCDB-4391ED3FB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00" y="1854200"/>
            <a:ext cx="482600" cy="800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8499" name="Text Box 19">
            <a:extLst>
              <a:ext uri="{FF2B5EF4-FFF2-40B4-BE49-F238E27FC236}">
                <a16:creationId xmlns:a16="http://schemas.microsoft.com/office/drawing/2014/main" id="{3D6E88E2-63B7-4B90-A2DC-01DDB9263AF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677319" y="1243807"/>
            <a:ext cx="590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>
                <a:sym typeface="Wingdings 2" panose="05020102010507070707" pitchFamily="18" charset="2"/>
              </a:rPr>
              <a:t></a:t>
            </a:r>
          </a:p>
        </p:txBody>
      </p:sp>
      <p:sp>
        <p:nvSpPr>
          <p:cNvPr id="148501" name="Rectangle 21">
            <a:extLst>
              <a:ext uri="{FF2B5EF4-FFF2-40B4-BE49-F238E27FC236}">
                <a16:creationId xmlns:a16="http://schemas.microsoft.com/office/drawing/2014/main" id="{722B7C4D-1875-4EEB-B076-79D42E913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94113"/>
            <a:ext cx="1041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0000FF"/>
                </a:solidFill>
              </a:rPr>
              <a:t>L</a:t>
            </a:r>
          </a:p>
        </p:txBody>
      </p:sp>
      <p:sp>
        <p:nvSpPr>
          <p:cNvPr id="148502" name="Rectangle 22">
            <a:extLst>
              <a:ext uri="{FF2B5EF4-FFF2-40B4-BE49-F238E27FC236}">
                <a16:creationId xmlns:a16="http://schemas.microsoft.com/office/drawing/2014/main" id="{A5F95B05-E467-41D7-89C8-5CF40BC51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00" y="2882900"/>
            <a:ext cx="482600" cy="800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8503" name="Text Box 23">
            <a:extLst>
              <a:ext uri="{FF2B5EF4-FFF2-40B4-BE49-F238E27FC236}">
                <a16:creationId xmlns:a16="http://schemas.microsoft.com/office/drawing/2014/main" id="{4243516A-196A-4D51-A76B-08D3DAF80ED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677319" y="2272507"/>
            <a:ext cx="590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>
                <a:sym typeface="Wingdings 2" panose="05020102010507070707" pitchFamily="18" charset="2"/>
              </a:rPr>
              <a:t></a:t>
            </a:r>
          </a:p>
        </p:txBody>
      </p:sp>
      <p:sp>
        <p:nvSpPr>
          <p:cNvPr id="148504" name="Rectangle 24">
            <a:extLst>
              <a:ext uri="{FF2B5EF4-FFF2-40B4-BE49-F238E27FC236}">
                <a16:creationId xmlns:a16="http://schemas.microsoft.com/office/drawing/2014/main" id="{8949D765-0855-4206-A869-74B691BB3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400" y="2030413"/>
            <a:ext cx="19558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FF0000"/>
                </a:solidFill>
              </a:rPr>
              <a:t>= 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4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48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112E-17 -2.96296E-6 L -0.00156 0.2 " pathEditMode="relative" rAng="0" ptsTypes="AA">
                                      <p:cBhvr>
                                        <p:cTn id="63" dur="5000" fill="hold"/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00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3000"/>
                                        <p:tgtEl>
                                          <p:spTgt spid="14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6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48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48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48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4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112E-17 -2.96296E-6 L -0.00156 0.2 " pathEditMode="relative" rAng="0" ptsTypes="AA">
                                      <p:cBhvr>
                                        <p:cTn id="93" dur="5000" fill="hold"/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00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3000"/>
                                        <p:tgtEl>
                                          <p:spTgt spid="148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8" presetID="56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0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93" grpId="0"/>
      <p:bldP spid="148495" grpId="0"/>
      <p:bldP spid="148495" grpId="1"/>
      <p:bldP spid="148497" grpId="0"/>
      <p:bldP spid="148497" grpId="1"/>
      <p:bldP spid="148498" grpId="0"/>
      <p:bldP spid="148499" grpId="0"/>
      <p:bldP spid="148499" grpId="1"/>
      <p:bldP spid="148499" grpId="4"/>
      <p:bldP spid="148501" grpId="0"/>
      <p:bldP spid="148503" grpId="0"/>
      <p:bldP spid="148503" grpId="1"/>
      <p:bldP spid="148503" grpId="2"/>
      <p:bldP spid="1485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37" name="Group 33">
            <a:extLst>
              <a:ext uri="{FF2B5EF4-FFF2-40B4-BE49-F238E27FC236}">
                <a16:creationId xmlns:a16="http://schemas.microsoft.com/office/drawing/2014/main" id="{D94BDB82-C9D9-498E-A50A-800A23E76806}"/>
              </a:ext>
            </a:extLst>
          </p:cNvPr>
          <p:cNvGrpSpPr>
            <a:grpSpLocks/>
          </p:cNvGrpSpPr>
          <p:nvPr/>
        </p:nvGrpSpPr>
        <p:grpSpPr bwMode="auto">
          <a:xfrm>
            <a:off x="482600" y="1257300"/>
            <a:ext cx="5435600" cy="4533900"/>
            <a:chOff x="304" y="792"/>
            <a:chExt cx="3424" cy="2856"/>
          </a:xfrm>
        </p:grpSpPr>
        <p:sp>
          <p:nvSpPr>
            <p:cNvPr id="149536" name="Rectangle 32">
              <a:extLst>
                <a:ext uri="{FF2B5EF4-FFF2-40B4-BE49-F238E27FC236}">
                  <a16:creationId xmlns:a16="http://schemas.microsoft.com/office/drawing/2014/main" id="{B9C27A6F-4E7E-4FA2-9D8C-7B6F89F82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" y="792"/>
              <a:ext cx="3424" cy="28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pic>
          <p:nvPicPr>
            <p:cNvPr id="149529" name="Picture 25" descr="http://upload.wikimedia.org/wikipedia/commons/f/f5/Diode-AND2.png">
              <a:extLst>
                <a:ext uri="{FF2B5EF4-FFF2-40B4-BE49-F238E27FC236}">
                  <a16:creationId xmlns:a16="http://schemas.microsoft.com/office/drawing/2014/main" id="{9D5C4F23-4497-424D-B656-7CAE40A2A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" y="947"/>
              <a:ext cx="3028" cy="2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9530" name="Text Box 26">
              <a:extLst>
                <a:ext uri="{FF2B5EF4-FFF2-40B4-BE49-F238E27FC236}">
                  <a16:creationId xmlns:a16="http://schemas.microsoft.com/office/drawing/2014/main" id="{ADD56584-D808-46D2-870C-6D16FCBBD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" y="2201"/>
              <a:ext cx="370" cy="4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600" i="1">
                  <a:latin typeface="Times New Roman" panose="02020603050405020304" pitchFamily="18" charset="0"/>
                </a:rPr>
                <a:t>v</a:t>
              </a:r>
              <a:r>
                <a:rPr lang="it-IT" altLang="it-IT" sz="1600" i="1" baseline="-25000">
                  <a:latin typeface="Times New Roman" panose="02020603050405020304" pitchFamily="18" charset="0"/>
                </a:rPr>
                <a:t>i</a:t>
              </a:r>
              <a:r>
                <a:rPr lang="it-IT" altLang="it-IT" sz="1600" baseline="-25000">
                  <a:latin typeface="Times New Roman" panose="02020603050405020304" pitchFamily="18" charset="0"/>
                </a:rPr>
                <a:t>1</a:t>
              </a:r>
              <a:endParaRPr lang="it-IT" altLang="it-IT" sz="1600"/>
            </a:p>
          </p:txBody>
        </p:sp>
        <p:sp>
          <p:nvSpPr>
            <p:cNvPr id="149531" name="Text Box 27">
              <a:extLst>
                <a:ext uri="{FF2B5EF4-FFF2-40B4-BE49-F238E27FC236}">
                  <a16:creationId xmlns:a16="http://schemas.microsoft.com/office/drawing/2014/main" id="{B38C04AA-5DF3-4355-8602-1667BC556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" y="2980"/>
              <a:ext cx="370" cy="4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600" i="1">
                  <a:latin typeface="Times New Roman" panose="02020603050405020304" pitchFamily="18" charset="0"/>
                </a:rPr>
                <a:t>v</a:t>
              </a:r>
              <a:r>
                <a:rPr lang="it-IT" altLang="it-IT" sz="1600" i="1" baseline="-25000">
                  <a:latin typeface="Times New Roman" panose="02020603050405020304" pitchFamily="18" charset="0"/>
                </a:rPr>
                <a:t>i</a:t>
              </a:r>
              <a:r>
                <a:rPr lang="it-IT" altLang="it-IT" sz="1600" baseline="-25000">
                  <a:latin typeface="Times New Roman" panose="02020603050405020304" pitchFamily="18" charset="0"/>
                </a:rPr>
                <a:t>2</a:t>
              </a:r>
              <a:endParaRPr lang="it-IT" altLang="it-IT" sz="1600"/>
            </a:p>
          </p:txBody>
        </p:sp>
        <p:sp>
          <p:nvSpPr>
            <p:cNvPr id="149532" name="Text Box 28">
              <a:extLst>
                <a:ext uri="{FF2B5EF4-FFF2-40B4-BE49-F238E27FC236}">
                  <a16:creationId xmlns:a16="http://schemas.microsoft.com/office/drawing/2014/main" id="{5C8274E5-6599-4DE1-9566-755EDCD00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1" y="1841"/>
              <a:ext cx="370" cy="4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600" i="1">
                  <a:latin typeface="Times New Roman" panose="02020603050405020304" pitchFamily="18" charset="0"/>
                </a:rPr>
                <a:t>v</a:t>
              </a:r>
              <a:r>
                <a:rPr lang="it-IT" altLang="it-IT" sz="1600" i="1" baseline="-25000">
                  <a:latin typeface="Times New Roman" panose="02020603050405020304" pitchFamily="18" charset="0"/>
                </a:rPr>
                <a:t>o</a:t>
              </a:r>
              <a:endParaRPr lang="it-IT" altLang="it-IT" sz="1600"/>
            </a:p>
          </p:txBody>
        </p:sp>
        <p:sp>
          <p:nvSpPr>
            <p:cNvPr id="149533" name="Text Box 29">
              <a:extLst>
                <a:ext uri="{FF2B5EF4-FFF2-40B4-BE49-F238E27FC236}">
                  <a16:creationId xmlns:a16="http://schemas.microsoft.com/office/drawing/2014/main" id="{BEB1844E-C701-49C5-9626-04F52665F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0" y="1358"/>
              <a:ext cx="195" cy="2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 altLang="it-IT"/>
            </a:p>
          </p:txBody>
        </p:sp>
        <p:sp>
          <p:nvSpPr>
            <p:cNvPr id="149534" name="Text Box 30">
              <a:extLst>
                <a:ext uri="{FF2B5EF4-FFF2-40B4-BE49-F238E27FC236}">
                  <a16:creationId xmlns:a16="http://schemas.microsoft.com/office/drawing/2014/main" id="{DF6CFF92-B31D-4BC8-B191-1C67A0E0B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5" y="2789"/>
              <a:ext cx="196" cy="2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 altLang="it-IT"/>
            </a:p>
          </p:txBody>
        </p:sp>
        <p:sp>
          <p:nvSpPr>
            <p:cNvPr id="149535" name="Text Box 31">
              <a:extLst>
                <a:ext uri="{FF2B5EF4-FFF2-40B4-BE49-F238E27FC236}">
                  <a16:creationId xmlns:a16="http://schemas.microsoft.com/office/drawing/2014/main" id="{400CB114-A00A-4F82-983E-9FA864132D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" y="863"/>
              <a:ext cx="493" cy="3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it-IT" altLang="it-IT" sz="1600">
                  <a:latin typeface="Times New Roman" panose="02020603050405020304" pitchFamily="18" charset="0"/>
                </a:rPr>
                <a:t>+</a:t>
              </a:r>
              <a:r>
                <a:rPr lang="it-IT" altLang="it-IT" sz="1600" i="1">
                  <a:latin typeface="Times New Roman" panose="02020603050405020304" pitchFamily="18" charset="0"/>
                </a:rPr>
                <a:t>V</a:t>
              </a:r>
              <a:r>
                <a:rPr lang="it-IT" altLang="it-IT" sz="1600" i="1" baseline="-25000">
                  <a:latin typeface="Times New Roman" panose="02020603050405020304" pitchFamily="18" charset="0"/>
                </a:rPr>
                <a:t>a</a:t>
              </a:r>
              <a:endParaRPr lang="it-IT" altLang="it-IT" sz="1600"/>
            </a:p>
          </p:txBody>
        </p:sp>
      </p:grpSp>
      <p:sp>
        <p:nvSpPr>
          <p:cNvPr id="149508" name="Rectangle 4">
            <a:extLst>
              <a:ext uri="{FF2B5EF4-FFF2-40B4-BE49-F238E27FC236}">
                <a16:creationId xmlns:a16="http://schemas.microsoft.com/office/drawing/2014/main" id="{D655D5A2-741B-4269-A49F-AA9FA265C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/>
              <a:t>Circuiti logici a diodi</a:t>
            </a:r>
          </a:p>
        </p:txBody>
      </p:sp>
      <p:sp>
        <p:nvSpPr>
          <p:cNvPr id="149517" name="Rectangle 13">
            <a:extLst>
              <a:ext uri="{FF2B5EF4-FFF2-40B4-BE49-F238E27FC236}">
                <a16:creationId xmlns:a16="http://schemas.microsoft.com/office/drawing/2014/main" id="{4FADA6E7-7FBD-48E4-B7A2-108DEBE3D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148013"/>
            <a:ext cx="2209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 sz="6000"/>
              <a:t>AND</a:t>
            </a:r>
          </a:p>
        </p:txBody>
      </p:sp>
      <p:sp>
        <p:nvSpPr>
          <p:cNvPr id="149518" name="Rectangle 14">
            <a:extLst>
              <a:ext uri="{FF2B5EF4-FFF2-40B4-BE49-F238E27FC236}">
                <a16:creationId xmlns:a16="http://schemas.microsoft.com/office/drawing/2014/main" id="{FA30A866-D544-4B6E-A7A0-2DD9FDC0A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4265613"/>
            <a:ext cx="1041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0000FF"/>
                </a:solidFill>
              </a:rPr>
              <a:t>L</a:t>
            </a:r>
          </a:p>
        </p:txBody>
      </p:sp>
      <p:sp>
        <p:nvSpPr>
          <p:cNvPr id="149519" name="Freeform 15">
            <a:extLst>
              <a:ext uri="{FF2B5EF4-FFF2-40B4-BE49-F238E27FC236}">
                <a16:creationId xmlns:a16="http://schemas.microsoft.com/office/drawing/2014/main" id="{E4D4051B-D2BD-4BD4-9A1C-F33485D10D5C}"/>
              </a:ext>
            </a:extLst>
          </p:cNvPr>
          <p:cNvSpPr>
            <a:spLocks/>
          </p:cNvSpPr>
          <p:nvPr/>
        </p:nvSpPr>
        <p:spPr bwMode="auto">
          <a:xfrm rot="5400000">
            <a:off x="876300" y="2535238"/>
            <a:ext cx="3208338" cy="2417762"/>
          </a:xfrm>
          <a:custGeom>
            <a:avLst/>
            <a:gdLst>
              <a:gd name="T0" fmla="*/ 0 w 1085"/>
              <a:gd name="T1" fmla="*/ 11 h 779"/>
              <a:gd name="T2" fmla="*/ 480 w 1085"/>
              <a:gd name="T3" fmla="*/ 11 h 779"/>
              <a:gd name="T4" fmla="*/ 904 w 1085"/>
              <a:gd name="T5" fmla="*/ 27 h 779"/>
              <a:gd name="T6" fmla="*/ 1048 w 1085"/>
              <a:gd name="T7" fmla="*/ 171 h 779"/>
              <a:gd name="T8" fmla="*/ 1080 w 1085"/>
              <a:gd name="T9" fmla="*/ 371 h 779"/>
              <a:gd name="T10" fmla="*/ 1080 w 1085"/>
              <a:gd name="T11" fmla="*/ 779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5" h="779">
                <a:moveTo>
                  <a:pt x="0" y="11"/>
                </a:moveTo>
                <a:cubicBezTo>
                  <a:pt x="164" y="9"/>
                  <a:pt x="329" y="8"/>
                  <a:pt x="480" y="11"/>
                </a:cubicBezTo>
                <a:cubicBezTo>
                  <a:pt x="631" y="14"/>
                  <a:pt x="809" y="0"/>
                  <a:pt x="904" y="27"/>
                </a:cubicBezTo>
                <a:cubicBezTo>
                  <a:pt x="999" y="54"/>
                  <a:pt x="1019" y="114"/>
                  <a:pt x="1048" y="171"/>
                </a:cubicBezTo>
                <a:cubicBezTo>
                  <a:pt x="1077" y="228"/>
                  <a:pt x="1075" y="270"/>
                  <a:pt x="1080" y="371"/>
                </a:cubicBezTo>
                <a:cubicBezTo>
                  <a:pt x="1085" y="472"/>
                  <a:pt x="1082" y="625"/>
                  <a:pt x="1080" y="779"/>
                </a:cubicBezTo>
              </a:path>
            </a:pathLst>
          </a:custGeom>
          <a:noFill/>
          <a:ln w="57150" cap="flat" cmpd="sng">
            <a:solidFill>
              <a:srgbClr val="0099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49520" name="Rectangle 16">
            <a:extLst>
              <a:ext uri="{FF2B5EF4-FFF2-40B4-BE49-F238E27FC236}">
                <a16:creationId xmlns:a16="http://schemas.microsoft.com/office/drawing/2014/main" id="{3D08B9F7-167D-4E0F-BF89-22B41DF2E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2767013"/>
            <a:ext cx="19558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FF0000"/>
                </a:solidFill>
              </a:rPr>
              <a:t>= L</a:t>
            </a:r>
          </a:p>
        </p:txBody>
      </p:sp>
      <p:sp>
        <p:nvSpPr>
          <p:cNvPr id="149521" name="Rectangle 17">
            <a:extLst>
              <a:ext uri="{FF2B5EF4-FFF2-40B4-BE49-F238E27FC236}">
                <a16:creationId xmlns:a16="http://schemas.microsoft.com/office/drawing/2014/main" id="{BD2CDB55-7EB6-4551-8EDB-B2B5D5D1C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3021013"/>
            <a:ext cx="1041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0000FF"/>
                </a:solidFill>
              </a:rPr>
              <a:t>H</a:t>
            </a:r>
          </a:p>
        </p:txBody>
      </p:sp>
      <p:sp>
        <p:nvSpPr>
          <p:cNvPr id="149522" name="Rectangle 18">
            <a:extLst>
              <a:ext uri="{FF2B5EF4-FFF2-40B4-BE49-F238E27FC236}">
                <a16:creationId xmlns:a16="http://schemas.microsoft.com/office/drawing/2014/main" id="{8C92A929-FCB8-4017-B56D-0AB10EAA2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035300"/>
            <a:ext cx="444500" cy="889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9523" name="Text Box 19">
            <a:extLst>
              <a:ext uri="{FF2B5EF4-FFF2-40B4-BE49-F238E27FC236}">
                <a16:creationId xmlns:a16="http://schemas.microsoft.com/office/drawing/2014/main" id="{ECAF6F26-C066-4938-90DE-D128382F011D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258219" y="2513807"/>
            <a:ext cx="590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>
                <a:sym typeface="Wingdings 2" panose="05020102010507070707" pitchFamily="18" charset="2"/>
              </a:rPr>
              <a:t></a:t>
            </a:r>
          </a:p>
        </p:txBody>
      </p:sp>
      <p:sp>
        <p:nvSpPr>
          <p:cNvPr id="149524" name="Rectangle 20">
            <a:extLst>
              <a:ext uri="{FF2B5EF4-FFF2-40B4-BE49-F238E27FC236}">
                <a16:creationId xmlns:a16="http://schemas.microsoft.com/office/drawing/2014/main" id="{0EEDDC79-FC29-4400-95FA-C51BE9C18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4265613"/>
            <a:ext cx="1041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0000FF"/>
                </a:solidFill>
              </a:rPr>
              <a:t>H</a:t>
            </a:r>
          </a:p>
        </p:txBody>
      </p:sp>
      <p:sp>
        <p:nvSpPr>
          <p:cNvPr id="149525" name="Rectangle 21">
            <a:extLst>
              <a:ext uri="{FF2B5EF4-FFF2-40B4-BE49-F238E27FC236}">
                <a16:creationId xmlns:a16="http://schemas.microsoft.com/office/drawing/2014/main" id="{E36F17BF-34EB-476D-BB5C-40F6FC655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4216400"/>
            <a:ext cx="482600" cy="9017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9526" name="Text Box 22">
            <a:extLst>
              <a:ext uri="{FF2B5EF4-FFF2-40B4-BE49-F238E27FC236}">
                <a16:creationId xmlns:a16="http://schemas.microsoft.com/office/drawing/2014/main" id="{8CD3A73D-BF16-4D5D-85F9-39F96395286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270919" y="3707607"/>
            <a:ext cx="590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800" b="1">
                <a:sym typeface="Wingdings 2" panose="05020102010507070707" pitchFamily="18" charset="2"/>
              </a:rPr>
              <a:t></a:t>
            </a:r>
          </a:p>
        </p:txBody>
      </p:sp>
      <p:sp>
        <p:nvSpPr>
          <p:cNvPr id="149527" name="Rectangle 23">
            <a:extLst>
              <a:ext uri="{FF2B5EF4-FFF2-40B4-BE49-F238E27FC236}">
                <a16:creationId xmlns:a16="http://schemas.microsoft.com/office/drawing/2014/main" id="{EAF654AE-7F30-40BB-A83B-CC23563D7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4600" y="2767013"/>
            <a:ext cx="19558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FF0000"/>
                </a:solidFill>
              </a:rPr>
              <a:t>= 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4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49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112E-17 -2.96296E-6 L -0.00156 0.2 " pathEditMode="relative" rAng="0" ptsTypes="AA">
                                      <p:cBhvr>
                                        <p:cTn id="63" dur="5000" fill="hold"/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00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3000"/>
                                        <p:tgtEl>
                                          <p:spTgt spid="149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6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49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49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49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49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112E-17 -2.96296E-6 L -0.00156 0.2 " pathEditMode="relative" rAng="0" ptsTypes="AA">
                                      <p:cBhvr>
                                        <p:cTn id="93" dur="5000" fill="hold"/>
                                        <p:tgtEl>
                                          <p:spTgt spid="149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00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3000"/>
                                        <p:tgtEl>
                                          <p:spTgt spid="149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8" presetID="56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0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7" grpId="0"/>
      <p:bldP spid="149518" grpId="0"/>
      <p:bldP spid="149518" grpId="1"/>
      <p:bldP spid="149520" grpId="0"/>
      <p:bldP spid="149520" grpId="1"/>
      <p:bldP spid="149521" grpId="0"/>
      <p:bldP spid="149523" grpId="0"/>
      <p:bldP spid="149523" grpId="1"/>
      <p:bldP spid="149523" grpId="2"/>
      <p:bldP spid="149524" grpId="0"/>
      <p:bldP spid="149526" grpId="0"/>
      <p:bldP spid="149526" grpId="1"/>
      <p:bldP spid="149526" grpId="2"/>
      <p:bldP spid="1495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917C1C71-F518-42B4-9B1A-880A9DEE4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Comparatore a finestra</a:t>
            </a:r>
          </a:p>
        </p:txBody>
      </p:sp>
      <p:grpSp>
        <p:nvGrpSpPr>
          <p:cNvPr id="150532" name="Group 4">
            <a:extLst>
              <a:ext uri="{FF2B5EF4-FFF2-40B4-BE49-F238E27FC236}">
                <a16:creationId xmlns:a16="http://schemas.microsoft.com/office/drawing/2014/main" id="{C8037A25-2F53-4F5E-863C-3B5F8BE88B31}"/>
              </a:ext>
            </a:extLst>
          </p:cNvPr>
          <p:cNvGrpSpPr>
            <a:grpSpLocks/>
          </p:cNvGrpSpPr>
          <p:nvPr/>
        </p:nvGrpSpPr>
        <p:grpSpPr bwMode="auto">
          <a:xfrm>
            <a:off x="488950" y="1690688"/>
            <a:ext cx="5840413" cy="4386262"/>
            <a:chOff x="2310" y="5700"/>
            <a:chExt cx="6840" cy="4320"/>
          </a:xfrm>
        </p:grpSpPr>
        <p:pic>
          <p:nvPicPr>
            <p:cNvPr id="150533" name="Picture 5" descr="http://www.grix.it/UserFiles/grix/Image/comparatore(1).jpg">
              <a:extLst>
                <a:ext uri="{FF2B5EF4-FFF2-40B4-BE49-F238E27FC236}">
                  <a16:creationId xmlns:a16="http://schemas.microsoft.com/office/drawing/2014/main" id="{B3E83654-A818-4D3B-92B9-80E5D0A29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0" y="5700"/>
              <a:ext cx="6840" cy="4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0534" name="Rectangle 6">
              <a:extLst>
                <a:ext uri="{FF2B5EF4-FFF2-40B4-BE49-F238E27FC236}">
                  <a16:creationId xmlns:a16="http://schemas.microsoft.com/office/drawing/2014/main" id="{23C62003-4A37-42B3-BA70-4F3D11672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5" y="9690"/>
              <a:ext cx="1425" cy="3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50535" name="Text Box 7">
            <a:extLst>
              <a:ext uri="{FF2B5EF4-FFF2-40B4-BE49-F238E27FC236}">
                <a16:creationId xmlns:a16="http://schemas.microsoft.com/office/drawing/2014/main" id="{C067CC04-09D5-4FC1-9E75-FDFF5D589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763" y="3560763"/>
            <a:ext cx="162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OR a diodi</a:t>
            </a:r>
          </a:p>
        </p:txBody>
      </p:sp>
      <p:sp>
        <p:nvSpPr>
          <p:cNvPr id="150536" name="Line 8">
            <a:extLst>
              <a:ext uri="{FF2B5EF4-FFF2-40B4-BE49-F238E27FC236}">
                <a16:creationId xmlns:a16="http://schemas.microsoft.com/office/drawing/2014/main" id="{119EA52B-6072-4CBC-BA96-55B57E8B1C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54400" y="2971800"/>
            <a:ext cx="355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50537" name="Line 9">
            <a:extLst>
              <a:ext uri="{FF2B5EF4-FFF2-40B4-BE49-F238E27FC236}">
                <a16:creationId xmlns:a16="http://schemas.microsoft.com/office/drawing/2014/main" id="{D268FAA6-65A2-45B9-9BCD-AD76B39E1F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4064000"/>
            <a:ext cx="355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50538" name="Text Box 10">
            <a:extLst>
              <a:ext uri="{FF2B5EF4-FFF2-40B4-BE49-F238E27FC236}">
                <a16:creationId xmlns:a16="http://schemas.microsoft.com/office/drawing/2014/main" id="{BFF71436-AABD-4D15-B278-87B69E3B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1274763"/>
            <a:ext cx="391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comparatore non invertente</a:t>
            </a:r>
          </a:p>
        </p:txBody>
      </p:sp>
      <p:sp>
        <p:nvSpPr>
          <p:cNvPr id="150539" name="Line 11">
            <a:extLst>
              <a:ext uri="{FF2B5EF4-FFF2-40B4-BE49-F238E27FC236}">
                <a16:creationId xmlns:a16="http://schemas.microsoft.com/office/drawing/2014/main" id="{96C7D269-480E-45C0-B9E9-FC36431454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40000" y="1778000"/>
            <a:ext cx="368300" cy="419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50540" name="Text Box 12">
            <a:extLst>
              <a:ext uri="{FF2B5EF4-FFF2-40B4-BE49-F238E27FC236}">
                <a16:creationId xmlns:a16="http://schemas.microsoft.com/office/drawing/2014/main" id="{DC4F1829-0E18-4842-B871-38C57D015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5999163"/>
            <a:ext cx="3321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>
                <a:solidFill>
                  <a:srgbClr val="FF0000"/>
                </a:solidFill>
              </a:rPr>
              <a:t>comparatore invertente</a:t>
            </a:r>
          </a:p>
        </p:txBody>
      </p:sp>
      <p:sp>
        <p:nvSpPr>
          <p:cNvPr id="150541" name="Line 13">
            <a:extLst>
              <a:ext uri="{FF2B5EF4-FFF2-40B4-BE49-F238E27FC236}">
                <a16:creationId xmlns:a16="http://schemas.microsoft.com/office/drawing/2014/main" id="{0425575D-4C74-4467-8E01-017AC281F30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40000" y="5499100"/>
            <a:ext cx="4064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graphicFrame>
        <p:nvGraphicFramePr>
          <p:cNvPr id="150575" name="Group 47">
            <a:extLst>
              <a:ext uri="{FF2B5EF4-FFF2-40B4-BE49-F238E27FC236}">
                <a16:creationId xmlns:a16="http://schemas.microsoft.com/office/drawing/2014/main" id="{E023056F-9E9F-41D3-BD54-927E579E8060}"/>
              </a:ext>
            </a:extLst>
          </p:cNvPr>
          <p:cNvGraphicFramePr>
            <a:graphicFrameLocks noGrp="1"/>
          </p:cNvGraphicFramePr>
          <p:nvPr/>
        </p:nvGraphicFramePr>
        <p:xfrm>
          <a:off x="6329363" y="2397125"/>
          <a:ext cx="2801937" cy="3016252"/>
        </p:xfrm>
        <a:graphic>
          <a:graphicData uri="http://schemas.openxmlformats.org/drawingml/2006/table">
            <a:tbl>
              <a:tblPr/>
              <a:tblGrid>
                <a:gridCol w="1762125">
                  <a:extLst>
                    <a:ext uri="{9D8B030D-6E8A-4147-A177-3AD203B41FA5}">
                      <a16:colId xmlns:a16="http://schemas.microsoft.com/office/drawing/2014/main" val="3065313444"/>
                    </a:ext>
                  </a:extLst>
                </a:gridCol>
                <a:gridCol w="1039812">
                  <a:extLst>
                    <a:ext uri="{9D8B030D-6E8A-4147-A177-3AD203B41FA5}">
                      <a16:colId xmlns:a16="http://schemas.microsoft.com/office/drawing/2014/main" val="2276858871"/>
                    </a:ext>
                  </a:extLst>
                </a:gridCol>
              </a:tblGrid>
              <a:tr h="7540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Vin</a:t>
                      </a: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Vout</a:t>
                      </a: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3353569"/>
                  </a:ext>
                </a:extLst>
              </a:tr>
              <a:tr h="7540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Vin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VL</a:t>
                      </a: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020329"/>
                  </a:ext>
                </a:extLst>
              </a:tr>
              <a:tr h="7540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VL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Vin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VH</a:t>
                      </a: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065590"/>
                  </a:ext>
                </a:extLst>
              </a:tr>
              <a:tr h="7540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Vin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VH</a:t>
                      </a: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7000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142286"/>
                  </a:ext>
                </a:extLst>
              </a:tr>
            </a:tbl>
          </a:graphicData>
        </a:graphic>
      </p:graphicFrame>
      <p:sp>
        <p:nvSpPr>
          <p:cNvPr id="150576" name="Text Box 48">
            <a:extLst>
              <a:ext uri="{FF2B5EF4-FFF2-40B4-BE49-F238E27FC236}">
                <a16:creationId xmlns:a16="http://schemas.microsoft.com/office/drawing/2014/main" id="{9E50AE2B-3602-4F47-9D3C-2995BC093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5650" y="3127375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150577" name="Text Box 49">
            <a:extLst>
              <a:ext uri="{FF2B5EF4-FFF2-40B4-BE49-F238E27FC236}">
                <a16:creationId xmlns:a16="http://schemas.microsoft.com/office/drawing/2014/main" id="{ECE09A1E-E203-4B2D-879A-EDD25EDD4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1525" y="387667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150578" name="Text Box 50">
            <a:extLst>
              <a:ext uri="{FF2B5EF4-FFF2-40B4-BE49-F238E27FC236}">
                <a16:creationId xmlns:a16="http://schemas.microsoft.com/office/drawing/2014/main" id="{D75EFAC1-6063-4BA4-A4A5-54D38F672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5650" y="4625975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</a:rPr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5" grpId="0"/>
      <p:bldP spid="150538" grpId="0"/>
      <p:bldP spid="150540" grpId="0"/>
      <p:bldP spid="150576" grpId="0"/>
      <p:bldP spid="150577" grpId="0"/>
      <p:bldP spid="1505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230" name="Picture 62">
            <a:extLst>
              <a:ext uri="{FF2B5EF4-FFF2-40B4-BE49-F238E27FC236}">
                <a16:creationId xmlns:a16="http://schemas.microsoft.com/office/drawing/2014/main" id="{4247F48C-3CB6-49B6-B9D3-D9744DCF0A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3538" y="1774825"/>
            <a:ext cx="2994025" cy="3738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5170" name="Rectangle 2">
            <a:extLst>
              <a:ext uri="{FF2B5EF4-FFF2-40B4-BE49-F238E27FC236}">
                <a16:creationId xmlns:a16="http://schemas.microsoft.com/office/drawing/2014/main" id="{86CADF04-BD4F-48C0-AF53-61FEF243A9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Diodi Zener</a:t>
            </a:r>
            <a:endParaRPr lang="fr-FR" altLang="it-IT"/>
          </a:p>
        </p:txBody>
      </p:sp>
      <p:grpSp>
        <p:nvGrpSpPr>
          <p:cNvPr id="135174" name="Group 6">
            <a:extLst>
              <a:ext uri="{FF2B5EF4-FFF2-40B4-BE49-F238E27FC236}">
                <a16:creationId xmlns:a16="http://schemas.microsoft.com/office/drawing/2014/main" id="{E9D65845-5C12-4255-B1CF-9BE4A3E3A071}"/>
              </a:ext>
            </a:extLst>
          </p:cNvPr>
          <p:cNvGrpSpPr>
            <a:grpSpLocks/>
          </p:cNvGrpSpPr>
          <p:nvPr/>
        </p:nvGrpSpPr>
        <p:grpSpPr bwMode="auto">
          <a:xfrm>
            <a:off x="3157538" y="5037138"/>
            <a:ext cx="909637" cy="307975"/>
            <a:chOff x="6432" y="4778"/>
            <a:chExt cx="798" cy="285"/>
          </a:xfrm>
        </p:grpSpPr>
        <p:sp>
          <p:nvSpPr>
            <p:cNvPr id="135175" name="Oval 7">
              <a:extLst>
                <a:ext uri="{FF2B5EF4-FFF2-40B4-BE49-F238E27FC236}">
                  <a16:creationId xmlns:a16="http://schemas.microsoft.com/office/drawing/2014/main" id="{B464683D-2476-4116-B4B9-B0BE4262D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76" name="Oval 8">
              <a:extLst>
                <a:ext uri="{FF2B5EF4-FFF2-40B4-BE49-F238E27FC236}">
                  <a16:creationId xmlns:a16="http://schemas.microsoft.com/office/drawing/2014/main" id="{8DC85D5D-559B-47C8-88B2-609B2228F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77" name="Oval 9">
              <a:extLst>
                <a:ext uri="{FF2B5EF4-FFF2-40B4-BE49-F238E27FC236}">
                  <a16:creationId xmlns:a16="http://schemas.microsoft.com/office/drawing/2014/main" id="{9252B59D-7590-4E65-BBF1-E9C2C30DF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5178" name="Group 10">
            <a:extLst>
              <a:ext uri="{FF2B5EF4-FFF2-40B4-BE49-F238E27FC236}">
                <a16:creationId xmlns:a16="http://schemas.microsoft.com/office/drawing/2014/main" id="{7B83ACB9-EF89-4B96-8F5E-6D33D9D77080}"/>
              </a:ext>
            </a:extLst>
          </p:cNvPr>
          <p:cNvGrpSpPr>
            <a:grpSpLocks/>
          </p:cNvGrpSpPr>
          <p:nvPr/>
        </p:nvGrpSpPr>
        <p:grpSpPr bwMode="auto">
          <a:xfrm>
            <a:off x="1531938" y="5037138"/>
            <a:ext cx="909637" cy="307975"/>
            <a:chOff x="6432" y="4778"/>
            <a:chExt cx="798" cy="285"/>
          </a:xfrm>
        </p:grpSpPr>
        <p:sp>
          <p:nvSpPr>
            <p:cNvPr id="135179" name="Oval 11">
              <a:extLst>
                <a:ext uri="{FF2B5EF4-FFF2-40B4-BE49-F238E27FC236}">
                  <a16:creationId xmlns:a16="http://schemas.microsoft.com/office/drawing/2014/main" id="{F05B99A2-41DF-464D-B709-524024871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80" name="Oval 12">
              <a:extLst>
                <a:ext uri="{FF2B5EF4-FFF2-40B4-BE49-F238E27FC236}">
                  <a16:creationId xmlns:a16="http://schemas.microsoft.com/office/drawing/2014/main" id="{2010FC53-0939-42CF-BDDF-6E1B0D84C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81" name="Oval 13">
              <a:extLst>
                <a:ext uri="{FF2B5EF4-FFF2-40B4-BE49-F238E27FC236}">
                  <a16:creationId xmlns:a16="http://schemas.microsoft.com/office/drawing/2014/main" id="{7A545897-5C25-4F2F-9BA0-56EAB2B3D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5182" name="Oval 14">
            <a:extLst>
              <a:ext uri="{FF2B5EF4-FFF2-40B4-BE49-F238E27FC236}">
                <a16:creationId xmlns:a16="http://schemas.microsoft.com/office/drawing/2014/main" id="{55A3A157-9A61-412F-822C-DDB4F2E84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538" y="3494088"/>
            <a:ext cx="909637" cy="309562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5183" name="Oval 15">
            <a:extLst>
              <a:ext uri="{FF2B5EF4-FFF2-40B4-BE49-F238E27FC236}">
                <a16:creationId xmlns:a16="http://schemas.microsoft.com/office/drawing/2014/main" id="{942C2DA0-C6F3-4B18-86ED-6C2CDD757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713" y="3617913"/>
            <a:ext cx="65087" cy="619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5184" name="Oval 16">
            <a:extLst>
              <a:ext uri="{FF2B5EF4-FFF2-40B4-BE49-F238E27FC236}">
                <a16:creationId xmlns:a16="http://schemas.microsoft.com/office/drawing/2014/main" id="{714984CC-9636-409F-8D9B-CF332A5EF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913" y="3617913"/>
            <a:ext cx="65087" cy="619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135185" name="Group 17">
            <a:extLst>
              <a:ext uri="{FF2B5EF4-FFF2-40B4-BE49-F238E27FC236}">
                <a16:creationId xmlns:a16="http://schemas.microsoft.com/office/drawing/2014/main" id="{14A68C1F-C5B5-4E11-98E9-FE7E8961D99E}"/>
              </a:ext>
            </a:extLst>
          </p:cNvPr>
          <p:cNvGrpSpPr>
            <a:grpSpLocks/>
          </p:cNvGrpSpPr>
          <p:nvPr/>
        </p:nvGrpSpPr>
        <p:grpSpPr bwMode="auto">
          <a:xfrm>
            <a:off x="1531938" y="3494088"/>
            <a:ext cx="909637" cy="309562"/>
            <a:chOff x="6432" y="4778"/>
            <a:chExt cx="798" cy="285"/>
          </a:xfrm>
        </p:grpSpPr>
        <p:sp>
          <p:nvSpPr>
            <p:cNvPr id="135186" name="Oval 18">
              <a:extLst>
                <a:ext uri="{FF2B5EF4-FFF2-40B4-BE49-F238E27FC236}">
                  <a16:creationId xmlns:a16="http://schemas.microsoft.com/office/drawing/2014/main" id="{B9D4BE5B-3EA6-4672-9E49-A40C5BAB4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87" name="Oval 19">
              <a:extLst>
                <a:ext uri="{FF2B5EF4-FFF2-40B4-BE49-F238E27FC236}">
                  <a16:creationId xmlns:a16="http://schemas.microsoft.com/office/drawing/2014/main" id="{26699CE8-B8C3-40C2-A03B-610890FCA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88" name="Oval 20">
              <a:extLst>
                <a:ext uri="{FF2B5EF4-FFF2-40B4-BE49-F238E27FC236}">
                  <a16:creationId xmlns:a16="http://schemas.microsoft.com/office/drawing/2014/main" id="{92A2C064-303C-431F-9032-63797B931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5189" name="Group 21">
            <a:extLst>
              <a:ext uri="{FF2B5EF4-FFF2-40B4-BE49-F238E27FC236}">
                <a16:creationId xmlns:a16="http://schemas.microsoft.com/office/drawing/2014/main" id="{4C80173E-FB17-4EA2-BACD-AFCAFB519701}"/>
              </a:ext>
            </a:extLst>
          </p:cNvPr>
          <p:cNvGrpSpPr>
            <a:grpSpLocks/>
          </p:cNvGrpSpPr>
          <p:nvPr/>
        </p:nvGrpSpPr>
        <p:grpSpPr bwMode="auto">
          <a:xfrm>
            <a:off x="1531938" y="1952625"/>
            <a:ext cx="909637" cy="307975"/>
            <a:chOff x="6432" y="4778"/>
            <a:chExt cx="798" cy="285"/>
          </a:xfrm>
        </p:grpSpPr>
        <p:sp>
          <p:nvSpPr>
            <p:cNvPr id="135190" name="Oval 22">
              <a:extLst>
                <a:ext uri="{FF2B5EF4-FFF2-40B4-BE49-F238E27FC236}">
                  <a16:creationId xmlns:a16="http://schemas.microsoft.com/office/drawing/2014/main" id="{FDD2A479-37AA-42EE-B597-255853B9B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91" name="Oval 23">
              <a:extLst>
                <a:ext uri="{FF2B5EF4-FFF2-40B4-BE49-F238E27FC236}">
                  <a16:creationId xmlns:a16="http://schemas.microsoft.com/office/drawing/2014/main" id="{5811814D-1262-4E43-A758-E9092CEFF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92" name="Oval 24">
              <a:extLst>
                <a:ext uri="{FF2B5EF4-FFF2-40B4-BE49-F238E27FC236}">
                  <a16:creationId xmlns:a16="http://schemas.microsoft.com/office/drawing/2014/main" id="{2DD68D42-7D62-4D2F-8AE8-8BA19C8DD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5193" name="Oval 25">
            <a:extLst>
              <a:ext uri="{FF2B5EF4-FFF2-40B4-BE49-F238E27FC236}">
                <a16:creationId xmlns:a16="http://schemas.microsoft.com/office/drawing/2014/main" id="{41FB9D82-5784-49D1-811F-92F536E8E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538" y="1952625"/>
            <a:ext cx="909637" cy="30797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5194" name="Oval 26">
            <a:extLst>
              <a:ext uri="{FF2B5EF4-FFF2-40B4-BE49-F238E27FC236}">
                <a16:creationId xmlns:a16="http://schemas.microsoft.com/office/drawing/2014/main" id="{9215EA64-FC2E-495C-854C-BE64D508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713" y="2076450"/>
            <a:ext cx="6508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5195" name="Oval 27">
            <a:extLst>
              <a:ext uri="{FF2B5EF4-FFF2-40B4-BE49-F238E27FC236}">
                <a16:creationId xmlns:a16="http://schemas.microsoft.com/office/drawing/2014/main" id="{0B5A42A9-0CDD-420E-A605-54C19A557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913" y="2076450"/>
            <a:ext cx="6508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135196" name="Group 28">
            <a:extLst>
              <a:ext uri="{FF2B5EF4-FFF2-40B4-BE49-F238E27FC236}">
                <a16:creationId xmlns:a16="http://schemas.microsoft.com/office/drawing/2014/main" id="{487924F8-A68C-4D44-9500-01F5505728BC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742157" y="2715419"/>
            <a:ext cx="862012" cy="323850"/>
            <a:chOff x="6432" y="4778"/>
            <a:chExt cx="798" cy="285"/>
          </a:xfrm>
        </p:grpSpPr>
        <p:sp>
          <p:nvSpPr>
            <p:cNvPr id="135197" name="Oval 29">
              <a:extLst>
                <a:ext uri="{FF2B5EF4-FFF2-40B4-BE49-F238E27FC236}">
                  <a16:creationId xmlns:a16="http://schemas.microsoft.com/office/drawing/2014/main" id="{BEA07B2F-B01C-45EF-970A-B57DD63FF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98" name="Oval 30">
              <a:extLst>
                <a:ext uri="{FF2B5EF4-FFF2-40B4-BE49-F238E27FC236}">
                  <a16:creationId xmlns:a16="http://schemas.microsoft.com/office/drawing/2014/main" id="{7B138C64-B4AD-411B-8BDD-9AA344C86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199" name="Oval 31">
              <a:extLst>
                <a:ext uri="{FF2B5EF4-FFF2-40B4-BE49-F238E27FC236}">
                  <a16:creationId xmlns:a16="http://schemas.microsoft.com/office/drawing/2014/main" id="{AE6D0919-200A-4389-AC13-4E013E3C3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5200" name="Group 32">
            <a:extLst>
              <a:ext uri="{FF2B5EF4-FFF2-40B4-BE49-F238E27FC236}">
                <a16:creationId xmlns:a16="http://schemas.microsoft.com/office/drawing/2014/main" id="{17808EAC-DD0C-4AAB-ADEF-352886DF9750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742157" y="4258469"/>
            <a:ext cx="862012" cy="323850"/>
            <a:chOff x="6432" y="4778"/>
            <a:chExt cx="798" cy="285"/>
          </a:xfrm>
        </p:grpSpPr>
        <p:sp>
          <p:nvSpPr>
            <p:cNvPr id="135201" name="Oval 33">
              <a:extLst>
                <a:ext uri="{FF2B5EF4-FFF2-40B4-BE49-F238E27FC236}">
                  <a16:creationId xmlns:a16="http://schemas.microsoft.com/office/drawing/2014/main" id="{5D9C4789-42F4-4E5E-A00E-E9BB2309E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2" name="Oval 34">
              <a:extLst>
                <a:ext uri="{FF2B5EF4-FFF2-40B4-BE49-F238E27FC236}">
                  <a16:creationId xmlns:a16="http://schemas.microsoft.com/office/drawing/2014/main" id="{3227D31E-78E2-4957-A504-58321427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3" name="Oval 35">
              <a:extLst>
                <a:ext uri="{FF2B5EF4-FFF2-40B4-BE49-F238E27FC236}">
                  <a16:creationId xmlns:a16="http://schemas.microsoft.com/office/drawing/2014/main" id="{7D2DCE36-A6B1-4A6B-ABA1-655B54A9B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5204" name="Group 36">
            <a:extLst>
              <a:ext uri="{FF2B5EF4-FFF2-40B4-BE49-F238E27FC236}">
                <a16:creationId xmlns:a16="http://schemas.microsoft.com/office/drawing/2014/main" id="{4F27C460-E07F-4032-A41E-014891FE1EB2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2368551" y="2714625"/>
            <a:ext cx="862012" cy="325437"/>
            <a:chOff x="6432" y="4778"/>
            <a:chExt cx="798" cy="285"/>
          </a:xfrm>
        </p:grpSpPr>
        <p:sp>
          <p:nvSpPr>
            <p:cNvPr id="135205" name="Oval 37">
              <a:extLst>
                <a:ext uri="{FF2B5EF4-FFF2-40B4-BE49-F238E27FC236}">
                  <a16:creationId xmlns:a16="http://schemas.microsoft.com/office/drawing/2014/main" id="{0A5D41C6-A5C8-4A0B-975A-6BFE2963F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6" name="Oval 38">
              <a:extLst>
                <a:ext uri="{FF2B5EF4-FFF2-40B4-BE49-F238E27FC236}">
                  <a16:creationId xmlns:a16="http://schemas.microsoft.com/office/drawing/2014/main" id="{EF390139-D263-4674-9473-A9F0B952E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07" name="Oval 39">
              <a:extLst>
                <a:ext uri="{FF2B5EF4-FFF2-40B4-BE49-F238E27FC236}">
                  <a16:creationId xmlns:a16="http://schemas.microsoft.com/office/drawing/2014/main" id="{C9E057D4-743B-4F3B-85DD-191C7C7AE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5208" name="Group 40">
            <a:extLst>
              <a:ext uri="{FF2B5EF4-FFF2-40B4-BE49-F238E27FC236}">
                <a16:creationId xmlns:a16="http://schemas.microsoft.com/office/drawing/2014/main" id="{6EDACD4E-7195-44E4-9C31-2F58BE5EA801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2368551" y="4257675"/>
            <a:ext cx="862012" cy="325437"/>
            <a:chOff x="6432" y="4778"/>
            <a:chExt cx="798" cy="285"/>
          </a:xfrm>
        </p:grpSpPr>
        <p:sp>
          <p:nvSpPr>
            <p:cNvPr id="135209" name="Oval 41">
              <a:extLst>
                <a:ext uri="{FF2B5EF4-FFF2-40B4-BE49-F238E27FC236}">
                  <a16:creationId xmlns:a16="http://schemas.microsoft.com/office/drawing/2014/main" id="{FE436CC1-ED17-4BD8-8577-0FD95D7C1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0" name="Oval 42">
              <a:extLst>
                <a:ext uri="{FF2B5EF4-FFF2-40B4-BE49-F238E27FC236}">
                  <a16:creationId xmlns:a16="http://schemas.microsoft.com/office/drawing/2014/main" id="{E8F056FB-89D7-40B1-A23E-FCA16CB8F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1" name="Oval 43">
              <a:extLst>
                <a:ext uri="{FF2B5EF4-FFF2-40B4-BE49-F238E27FC236}">
                  <a16:creationId xmlns:a16="http://schemas.microsoft.com/office/drawing/2014/main" id="{57373A66-E289-401E-92EB-67DD5A6A6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5212" name="Oval 44">
            <a:extLst>
              <a:ext uri="{FF2B5EF4-FFF2-40B4-BE49-F238E27FC236}">
                <a16:creationId xmlns:a16="http://schemas.microsoft.com/office/drawing/2014/main" id="{4C58EA3E-7928-418C-A06E-5A31F7F1FE9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929063" y="2714625"/>
            <a:ext cx="862012" cy="32543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5213" name="Oval 45">
            <a:extLst>
              <a:ext uri="{FF2B5EF4-FFF2-40B4-BE49-F238E27FC236}">
                <a16:creationId xmlns:a16="http://schemas.microsoft.com/office/drawing/2014/main" id="{0DC272CE-780D-487E-A913-1C75D77FB71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328319" y="3123407"/>
            <a:ext cx="60325" cy="6508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5214" name="Oval 46">
            <a:extLst>
              <a:ext uri="{FF2B5EF4-FFF2-40B4-BE49-F238E27FC236}">
                <a16:creationId xmlns:a16="http://schemas.microsoft.com/office/drawing/2014/main" id="{E19BE6C7-EDFA-410E-841F-91DD6E33E86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329906" y="2569369"/>
            <a:ext cx="60325" cy="650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135215" name="Group 47">
            <a:extLst>
              <a:ext uri="{FF2B5EF4-FFF2-40B4-BE49-F238E27FC236}">
                <a16:creationId xmlns:a16="http://schemas.microsoft.com/office/drawing/2014/main" id="{E625EC9D-7303-4E99-A9A4-582F9089F863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3929063" y="4257675"/>
            <a:ext cx="862012" cy="325438"/>
            <a:chOff x="6432" y="4778"/>
            <a:chExt cx="798" cy="285"/>
          </a:xfrm>
        </p:grpSpPr>
        <p:sp>
          <p:nvSpPr>
            <p:cNvPr id="135216" name="Oval 48">
              <a:extLst>
                <a:ext uri="{FF2B5EF4-FFF2-40B4-BE49-F238E27FC236}">
                  <a16:creationId xmlns:a16="http://schemas.microsoft.com/office/drawing/2014/main" id="{CCF734F0-100C-46E2-84F8-4C219BF97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2" y="4778"/>
              <a:ext cx="798" cy="2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7" name="Oval 49">
              <a:extLst>
                <a:ext uri="{FF2B5EF4-FFF2-40B4-BE49-F238E27FC236}">
                  <a16:creationId xmlns:a16="http://schemas.microsoft.com/office/drawing/2014/main" id="{4E78C092-C0CF-461C-B85F-A95D2B2B9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5218" name="Oval 50">
              <a:extLst>
                <a:ext uri="{FF2B5EF4-FFF2-40B4-BE49-F238E27FC236}">
                  <a16:creationId xmlns:a16="http://schemas.microsoft.com/office/drawing/2014/main" id="{A6E1BA0C-4F15-487F-946B-10DE5C103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" y="4892"/>
              <a:ext cx="57" cy="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5219" name="Text Box 51">
            <a:extLst>
              <a:ext uri="{FF2B5EF4-FFF2-40B4-BE49-F238E27FC236}">
                <a16:creationId xmlns:a16="http://schemas.microsoft.com/office/drawing/2014/main" id="{D243080B-2C0A-40C7-8F4B-D688DF7F9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838" y="349408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fr-FR" altLang="it-IT" sz="1400" b="1"/>
              <a:t>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0" name="Text Box 52">
            <a:extLst>
              <a:ext uri="{FF2B5EF4-FFF2-40B4-BE49-F238E27FC236}">
                <a16:creationId xmlns:a16="http://schemas.microsoft.com/office/drawing/2014/main" id="{4F08567A-9DA7-454C-ADAB-2C3C507B4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350" y="349408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1" name="Text Box 53">
            <a:extLst>
              <a:ext uri="{FF2B5EF4-FFF2-40B4-BE49-F238E27FC236}">
                <a16:creationId xmlns:a16="http://schemas.microsoft.com/office/drawing/2014/main" id="{E95C7718-87E3-4B76-AF40-4287B2089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349408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2" name="Text Box 54">
            <a:extLst>
              <a:ext uri="{FF2B5EF4-FFF2-40B4-BE49-F238E27FC236}">
                <a16:creationId xmlns:a16="http://schemas.microsoft.com/office/drawing/2014/main" id="{9E95A791-643C-459A-942B-5199B40C0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838" y="189071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3" name="Text Box 55">
            <a:extLst>
              <a:ext uri="{FF2B5EF4-FFF2-40B4-BE49-F238E27FC236}">
                <a16:creationId xmlns:a16="http://schemas.microsoft.com/office/drawing/2014/main" id="{79F634AC-CE1F-449B-A215-91911D3FC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350" y="189071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4" name="Text Box 56">
            <a:extLst>
              <a:ext uri="{FF2B5EF4-FFF2-40B4-BE49-F238E27FC236}">
                <a16:creationId xmlns:a16="http://schemas.microsoft.com/office/drawing/2014/main" id="{F7243D08-68F3-4C73-819D-10E98BC05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1890713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5" name="Text Box 57">
            <a:extLst>
              <a:ext uri="{FF2B5EF4-FFF2-40B4-BE49-F238E27FC236}">
                <a16:creationId xmlns:a16="http://schemas.microsoft.com/office/drawing/2014/main" id="{9ADB17D6-B472-4A09-8C54-078AF01C3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838" y="503713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 P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6" name="Text Box 58">
            <a:extLst>
              <a:ext uri="{FF2B5EF4-FFF2-40B4-BE49-F238E27FC236}">
                <a16:creationId xmlns:a16="http://schemas.microsoft.com/office/drawing/2014/main" id="{40341CDF-664B-4B03-9005-C93A2FC42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350" y="503713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7" name="Text Box 59">
            <a:extLst>
              <a:ext uri="{FF2B5EF4-FFF2-40B4-BE49-F238E27FC236}">
                <a16:creationId xmlns:a16="http://schemas.microsoft.com/office/drawing/2014/main" id="{670DD608-97B2-4679-8EA6-1B46EE3C4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5037138"/>
            <a:ext cx="3905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/>
            <a:r>
              <a:rPr lang="fr-FR" altLang="it-IT" sz="1400" b="1"/>
              <a:t> Si</a:t>
            </a:r>
            <a:endParaRPr lang="fr-FR" altLang="it-IT" b="1" i="1">
              <a:latin typeface="Verdana" panose="020B0604030504040204" pitchFamily="34" charset="0"/>
            </a:endParaRPr>
          </a:p>
        </p:txBody>
      </p:sp>
      <p:sp>
        <p:nvSpPr>
          <p:cNvPr id="135228" name="Oval 60">
            <a:extLst>
              <a:ext uri="{FF2B5EF4-FFF2-40B4-BE49-F238E27FC236}">
                <a16:creationId xmlns:a16="http://schemas.microsoft.com/office/drawing/2014/main" id="{56283545-5E7D-4888-806D-9163B947E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013" y="4852988"/>
            <a:ext cx="57150" cy="603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135242" name="Group 74">
            <a:extLst>
              <a:ext uri="{FF2B5EF4-FFF2-40B4-BE49-F238E27FC236}">
                <a16:creationId xmlns:a16="http://schemas.microsoft.com/office/drawing/2014/main" id="{CADE8A43-830D-4D01-8F18-646F1505DB8F}"/>
              </a:ext>
            </a:extLst>
          </p:cNvPr>
          <p:cNvGrpSpPr>
            <a:grpSpLocks/>
          </p:cNvGrpSpPr>
          <p:nvPr/>
        </p:nvGrpSpPr>
        <p:grpSpPr bwMode="auto">
          <a:xfrm>
            <a:off x="7662863" y="3892550"/>
            <a:ext cx="715962" cy="1349375"/>
            <a:chOff x="4827" y="2452"/>
            <a:chExt cx="451" cy="850"/>
          </a:xfrm>
        </p:grpSpPr>
        <p:sp>
          <p:nvSpPr>
            <p:cNvPr id="135238" name="Text Box 70">
              <a:extLst>
                <a:ext uri="{FF2B5EF4-FFF2-40B4-BE49-F238E27FC236}">
                  <a16:creationId xmlns:a16="http://schemas.microsoft.com/office/drawing/2014/main" id="{10862B94-F5C5-4F4E-83C3-78CBEF51A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2" y="2452"/>
              <a:ext cx="27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800" b="1" i="1">
                  <a:solidFill>
                    <a:srgbClr val="0000FF"/>
                  </a:solidFill>
                  <a:latin typeface="Times New Roman" panose="02020603050405020304" pitchFamily="18" charset="0"/>
                </a:rPr>
                <a:t>V</a:t>
              </a:r>
              <a:r>
                <a:rPr lang="it-IT" altLang="it-IT" sz="1800" b="1" i="1" baseline="-25000">
                  <a:solidFill>
                    <a:srgbClr val="0000FF"/>
                  </a:solidFill>
                  <a:latin typeface="Times New Roman" panose="02020603050405020304" pitchFamily="18" charset="0"/>
                </a:rPr>
                <a:t>Z</a:t>
              </a:r>
              <a:endParaRPr lang="it-IT" altLang="it-IT" sz="1800" b="1" i="1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35241" name="Group 73">
              <a:extLst>
                <a:ext uri="{FF2B5EF4-FFF2-40B4-BE49-F238E27FC236}">
                  <a16:creationId xmlns:a16="http://schemas.microsoft.com/office/drawing/2014/main" id="{54681820-504B-4646-945F-199AB3B367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7" y="2555"/>
              <a:ext cx="451" cy="747"/>
              <a:chOff x="4827" y="2555"/>
              <a:chExt cx="451" cy="747"/>
            </a:xfrm>
          </p:grpSpPr>
          <p:sp>
            <p:nvSpPr>
              <p:cNvPr id="135232" name="Line 64">
                <a:extLst>
                  <a:ext uri="{FF2B5EF4-FFF2-40B4-BE49-F238E27FC236}">
                    <a16:creationId xmlns:a16="http://schemas.microsoft.com/office/drawing/2014/main" id="{107F7306-E679-43A9-8F67-4F86BD619F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2555"/>
                <a:ext cx="0" cy="146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it-IT"/>
              </a:p>
            </p:txBody>
          </p:sp>
          <p:sp>
            <p:nvSpPr>
              <p:cNvPr id="135233" name="Line 65">
                <a:extLst>
                  <a:ext uri="{FF2B5EF4-FFF2-40B4-BE49-F238E27FC236}">
                    <a16:creationId xmlns:a16="http://schemas.microsoft.com/office/drawing/2014/main" id="{C56CF4EB-4B66-4345-B779-48FE73F763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27" y="2702"/>
                <a:ext cx="365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it-IT"/>
              </a:p>
            </p:txBody>
          </p:sp>
          <p:sp>
            <p:nvSpPr>
              <p:cNvPr id="135234" name="Line 66">
                <a:extLst>
                  <a:ext uri="{FF2B5EF4-FFF2-40B4-BE49-F238E27FC236}">
                    <a16:creationId xmlns:a16="http://schemas.microsoft.com/office/drawing/2014/main" id="{EEFE30BF-A5B0-4B91-8A77-5ED43DCE30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49" y="2758"/>
                <a:ext cx="113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it-IT"/>
              </a:p>
            </p:txBody>
          </p:sp>
          <p:sp>
            <p:nvSpPr>
              <p:cNvPr id="135235" name="Line 67">
                <a:extLst>
                  <a:ext uri="{FF2B5EF4-FFF2-40B4-BE49-F238E27FC236}">
                    <a16:creationId xmlns:a16="http://schemas.microsoft.com/office/drawing/2014/main" id="{012CABD7-1D40-443D-B3D9-8540EEEB3E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2758"/>
                <a:ext cx="0" cy="154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it-IT"/>
              </a:p>
            </p:txBody>
          </p:sp>
          <p:sp>
            <p:nvSpPr>
              <p:cNvPr id="135236" name="Rectangle 68">
                <a:extLst>
                  <a:ext uri="{FF2B5EF4-FFF2-40B4-BE49-F238E27FC236}">
                    <a16:creationId xmlns:a16="http://schemas.microsoft.com/office/drawing/2014/main" id="{BE8F4717-C900-48A9-9375-85C718E82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1" y="2912"/>
                <a:ext cx="56" cy="236"/>
              </a:xfrm>
              <a:prstGeom prst="rect">
                <a:avLst/>
              </a:prstGeom>
              <a:noFill/>
              <a:ln w="25400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237" name="Line 69">
                <a:extLst>
                  <a:ext uri="{FF2B5EF4-FFF2-40B4-BE49-F238E27FC236}">
                    <a16:creationId xmlns:a16="http://schemas.microsoft.com/office/drawing/2014/main" id="{46EA8E46-61D2-47D2-BF9F-94D16A358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6" y="3156"/>
                <a:ext cx="0" cy="146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it-IT"/>
              </a:p>
            </p:txBody>
          </p:sp>
          <p:sp>
            <p:nvSpPr>
              <p:cNvPr id="135239" name="Text Box 71">
                <a:extLst>
                  <a:ext uri="{FF2B5EF4-FFF2-40B4-BE49-F238E27FC236}">
                    <a16:creationId xmlns:a16="http://schemas.microsoft.com/office/drawing/2014/main" id="{98125DF1-41CA-4FA8-BC6F-8A4D01D68F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58" y="2898"/>
                <a:ext cx="22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it-IT" altLang="it-IT" sz="1800" b="1" i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it-IT" altLang="it-IT" sz="1800" b="1" i="1" baseline="-250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d</a:t>
                </a:r>
                <a:endParaRPr lang="it-IT" altLang="it-IT" sz="1800" b="1" i="1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5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5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5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5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5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5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5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5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5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5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5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5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5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5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5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5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5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5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5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35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35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352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35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5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35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35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5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5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35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5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5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35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35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5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5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5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35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5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5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35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35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5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35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5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35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35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35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5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35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35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35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35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35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35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35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35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35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35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35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23 L 0.01476 -0.17014 " pathEditMode="relative" rAng="0" ptsTypes="AA">
                                      <p:cBhvr>
                                        <p:cTn id="176" dur="1000" fill="hold"/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35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10643 -0.0743 " pathEditMode="relative" rAng="0" ptsTypes="AA">
                                      <p:cBhvr>
                                        <p:cTn id="188" dur="10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3727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76 -0.17013 L 0.01632 -0.39467 " pathEditMode="relative" ptsTypes="AA">
                                      <p:cBhvr>
                                        <p:cTn id="190" dur="1000" fill="hold"/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2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3" dur="5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94" dur="5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8" dur="5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35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35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3 -0.39468 L 0.19254 -0.50162 " pathEditMode="relative" ptsTypes="AA">
                                      <p:cBhvr>
                                        <p:cTn id="210" dur="1000" fill="hold"/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16823 -0.12801 " pathEditMode="relative" ptsTypes="AA">
                                      <p:cBhvr>
                                        <p:cTn id="212" dur="10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43 -0.07431 L 0.20799 -0.29653 " pathEditMode="relative" ptsTypes="AA">
                                      <p:cBhvr>
                                        <p:cTn id="214" dur="10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-0.00255 L 0.11511 -0.18866 " pathEditMode="relative" ptsTypes="AA">
                                      <p:cBhvr>
                                        <p:cTn id="216" dur="10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135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35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35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3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 nodeType="clickPar">
                      <p:stCondLst>
                        <p:cond delay="indefinite"/>
                      </p:stCondLst>
                      <p:childTnLst>
                        <p:par>
                          <p:cTn id="2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91 -0.12107 C 0.18438 -0.12778 0.19965 -0.13426 0.21511 -0.12547 C 0.23056 -0.11667 0.24931 -0.10533 0.26198 -0.06829 C 0.27465 -0.03125 0.28611 0.05347 0.29132 0.09676 C 0.29653 0.14004 0.2934 0.16574 0.29288 0.19213 C 0.29236 0.21851 0.29132 0.20416 0.2882 0.25555 C 0.28507 0.30694 0.27639 0.46064 0.27396 0.50115 " pathEditMode="relative" rAng="0" ptsTypes="aaaaaaA">
                                      <p:cBhvr>
                                        <p:cTn id="228" dur="2000" fill="hold"/>
                                        <p:tgtEl>
                                          <p:spTgt spid="135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2" y="3044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253 -0.50162 C 0.2085 -0.50648 0.22465 -0.51111 0.2401 -0.50162 C 0.25555 -0.49213 0.27395 -0.4757 0.28524 -0.44445 C 0.29652 -0.4132 0.3052 -0.36111 0.30833 -0.31435 C 0.31145 -0.26759 0.30746 -0.23333 0.30433 -0.16412 C 0.30121 -0.09491 0.29513 0.00278 0.28923 0.10046 " pathEditMode="relative" ptsTypes="aaaaaA">
                                      <p:cBhvr>
                                        <p:cTn id="230" dur="2000" fill="hold"/>
                                        <p:tgtEl>
                                          <p:spTgt spid="135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729 -0.2949 C 0.21215 -0.30347 0.21719 -0.3118 0.22396 -0.31921 C 0.23073 -0.32662 0.24028 -0.33703 0.24774 -0.33935 C 0.25521 -0.34166 0.26337 -0.33796 0.2684 -0.3331 C 0.27344 -0.32824 0.27448 -0.32476 0.27795 -0.31088 C 0.28142 -0.29699 0.28611 -0.27268 0.28906 -0.2493 C 0.29201 -0.22592 0.29445 -0.20115 0.29549 -0.17013 C 0.29653 -0.13912 0.29653 -0.10208 0.29549 -0.06319 C 0.29445 -0.0243 0.29288 0.00625 0.28906 0.06389 C 0.28524 0.12153 0.27517 0.247 0.2724 0.28287 " pathEditMode="relative" rAng="0" ptsTypes="aaaaaaaaaA">
                                      <p:cBhvr>
                                        <p:cTn id="232" dur="2000" fill="hold"/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26551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15 -0.19005 C 0.11875 -0.19607 0.12136 -0.20186 0.12639 -0.20487 C 0.13143 -0.20788 0.14045 -0.21135 0.14618 -0.20811 C 0.15191 -0.20487 0.15591 -0.19908 0.16059 -0.18588 C 0.16528 -0.17269 0.17049 -0.15463 0.17396 -0.12871 C 0.17743 -0.10278 0.18073 -0.06413 0.18195 -0.03033 C 0.18316 0.00347 0.18368 0.03356 0.18125 0.07453 C 0.17882 0.1155 0.17222 0.1706 0.16771 0.2162 C 0.1632 0.2618 0.15573 0.33194 0.15417 0.34861 " pathEditMode="relative" rAng="0" ptsTypes="aaaaaaaaA">
                                      <p:cBhvr>
                                        <p:cTn id="234" dur="2000" fill="hold"/>
                                        <p:tgtEl>
                                          <p:spTgt spid="135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8" y="2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 nodeType="clickPar">
                      <p:stCondLst>
                        <p:cond delay="indefinite"/>
                      </p:stCondLst>
                      <p:childTnLst>
                        <p:par>
                          <p:cTn id="2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219" grpId="0" animBg="1"/>
      <p:bldP spid="135220" grpId="0" animBg="1"/>
      <p:bldP spid="135221" grpId="0" animBg="1"/>
      <p:bldP spid="135222" grpId="0" animBg="1"/>
      <p:bldP spid="135223" grpId="0" animBg="1"/>
      <p:bldP spid="135224" grpId="0" animBg="1"/>
      <p:bldP spid="135225" grpId="0" animBg="1"/>
      <p:bldP spid="135226" grpId="0" animBg="1"/>
      <p:bldP spid="1352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3E5AD8B4-4B74-4373-A74F-90F48DEAC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Stabilizzatore a diodo Zener</a:t>
            </a:r>
            <a:endParaRPr lang="fr-FR" altLang="it-IT"/>
          </a:p>
        </p:txBody>
      </p:sp>
      <p:pic>
        <p:nvPicPr>
          <p:cNvPr id="137220" name="Picture 4">
            <a:extLst>
              <a:ext uri="{FF2B5EF4-FFF2-40B4-BE49-F238E27FC236}">
                <a16:creationId xmlns:a16="http://schemas.microsoft.com/office/drawing/2014/main" id="{B8199B20-2B82-4BA9-9289-FD6303ACEB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888" y="1643063"/>
            <a:ext cx="4167187" cy="23606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7224" name="Rectangle 8">
            <a:extLst>
              <a:ext uri="{FF2B5EF4-FFF2-40B4-BE49-F238E27FC236}">
                <a16:creationId xmlns:a16="http://schemas.microsoft.com/office/drawing/2014/main" id="{305BEADE-C451-4AA5-BF70-8BC59DA1C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37223" name="Object 7">
            <a:extLst>
              <a:ext uri="{FF2B5EF4-FFF2-40B4-BE49-F238E27FC236}">
                <a16:creationId xmlns:a16="http://schemas.microsoft.com/office/drawing/2014/main" id="{0338D3DD-E2F4-488A-B6CA-C4F4ADD84A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89250" y="4429125"/>
          <a:ext cx="3227388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5" name="Equation" r:id="rId4" imgW="812447" imgH="393529" progId="Equation.3">
                  <p:embed/>
                </p:oleObj>
              </mc:Choice>
              <mc:Fallback>
                <p:oleObj name="Equation" r:id="rId4" imgW="812447" imgH="3935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0" y="4429125"/>
                        <a:ext cx="3227388" cy="155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5" name="Oval 9">
            <a:extLst>
              <a:ext uri="{FF2B5EF4-FFF2-40B4-BE49-F238E27FC236}">
                <a16:creationId xmlns:a16="http://schemas.microsoft.com/office/drawing/2014/main" id="{EA7A1C9D-DF22-4B54-9947-968171D64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9575" y="2852738"/>
            <a:ext cx="122238" cy="122237"/>
          </a:xfrm>
          <a:prstGeom prst="ellipse">
            <a:avLst/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7226" name="Text Box 10">
            <a:extLst>
              <a:ext uri="{FF2B5EF4-FFF2-40B4-BE49-F238E27FC236}">
                <a16:creationId xmlns:a16="http://schemas.microsoft.com/office/drawing/2014/main" id="{212E0554-85F8-4385-8612-FA2EC1A91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75" y="4335463"/>
            <a:ext cx="1506538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4800">
                <a:solidFill>
                  <a:srgbClr val="FF0000"/>
                </a:solidFill>
                <a:cs typeface="Arial" panose="020B0604020202020204" pitchFamily="34" charset="0"/>
              </a:rPr>
              <a:t>= </a:t>
            </a:r>
            <a:r>
              <a:rPr lang="it-IT" altLang="it-IT" sz="4800" i="1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it-IT" altLang="it-IT" sz="4800" i="1" baseline="-25000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o</a:t>
            </a:r>
            <a:endParaRPr lang="it-IT" altLang="it-IT" sz="480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37227" name="Oval 11">
            <a:extLst>
              <a:ext uri="{FF2B5EF4-FFF2-40B4-BE49-F238E27FC236}">
                <a16:creationId xmlns:a16="http://schemas.microsoft.com/office/drawing/2014/main" id="{6AE71095-9174-45C3-98EB-027D9AA9C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9225" y="4405313"/>
            <a:ext cx="849313" cy="823912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7228" name="Line 12">
            <a:extLst>
              <a:ext uri="{FF2B5EF4-FFF2-40B4-BE49-F238E27FC236}">
                <a16:creationId xmlns:a16="http://schemas.microsoft.com/office/drawing/2014/main" id="{FCE37911-F6B3-40B1-87E4-49BFFC2F11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65838" y="4778375"/>
            <a:ext cx="863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it-IT"/>
          </a:p>
        </p:txBody>
      </p:sp>
      <p:sp>
        <p:nvSpPr>
          <p:cNvPr id="137229" name="Oval 13">
            <a:extLst>
              <a:ext uri="{FF2B5EF4-FFF2-40B4-BE49-F238E27FC236}">
                <a16:creationId xmlns:a16="http://schemas.microsoft.com/office/drawing/2014/main" id="{BB22B3E4-54C6-44EB-8254-FBD0944E9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7538" y="4225925"/>
            <a:ext cx="1455737" cy="1131888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7231" name="Rectangle 15">
            <a:extLst>
              <a:ext uri="{FF2B5EF4-FFF2-40B4-BE49-F238E27FC236}">
                <a16:creationId xmlns:a16="http://schemas.microsoft.com/office/drawing/2014/main" id="{EB3A6978-ED4D-403D-B81C-3D4F39F5C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37230" name="Object 14">
            <a:extLst>
              <a:ext uri="{FF2B5EF4-FFF2-40B4-BE49-F238E27FC236}">
                <a16:creationId xmlns:a16="http://schemas.microsoft.com/office/drawing/2014/main" id="{BF2AB916-8B0D-4C0A-B81F-9D1069446E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4838" y="2298700"/>
          <a:ext cx="1814512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6" name="Equation" r:id="rId6" imgW="545863" imgH="431613" progId="Equation.3">
                  <p:embed/>
                </p:oleObj>
              </mc:Choice>
              <mc:Fallback>
                <p:oleObj name="Equation" r:id="rId6" imgW="545863" imgH="431613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4838" y="2298700"/>
                        <a:ext cx="1814512" cy="143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32" name="Oval 16">
            <a:extLst>
              <a:ext uri="{FF2B5EF4-FFF2-40B4-BE49-F238E27FC236}">
                <a16:creationId xmlns:a16="http://schemas.microsoft.com/office/drawing/2014/main" id="{A943EFDB-BFDE-4F3F-9A90-0814D82C1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8025" y="2257425"/>
            <a:ext cx="122238" cy="122238"/>
          </a:xfrm>
          <a:prstGeom prst="ellipse">
            <a:avLst/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7233" name="Text Box 17">
            <a:extLst>
              <a:ext uri="{FF2B5EF4-FFF2-40B4-BE49-F238E27FC236}">
                <a16:creationId xmlns:a16="http://schemas.microsoft.com/office/drawing/2014/main" id="{9C83095F-836F-4988-992F-8A0017075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2733675"/>
            <a:ext cx="2305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4000" i="1">
                <a:latin typeface="Times New Roman" panose="02020603050405020304" pitchFamily="18" charset="0"/>
              </a:rPr>
              <a:t>I</a:t>
            </a:r>
            <a:r>
              <a:rPr lang="it-IT" altLang="it-IT" sz="4000" i="1" baseline="-25000">
                <a:latin typeface="Times New Roman" panose="02020603050405020304" pitchFamily="18" charset="0"/>
              </a:rPr>
              <a:t>Z</a:t>
            </a:r>
            <a:r>
              <a:rPr lang="it-IT" altLang="it-IT" sz="4000" i="1">
                <a:latin typeface="Times New Roman" panose="02020603050405020304" pitchFamily="18" charset="0"/>
              </a:rPr>
              <a:t> = I</a:t>
            </a:r>
            <a:r>
              <a:rPr lang="it-IT" altLang="it-IT" sz="4000" i="1" baseline="-25000">
                <a:latin typeface="Times New Roman" panose="02020603050405020304" pitchFamily="18" charset="0"/>
              </a:rPr>
              <a:t>R</a:t>
            </a:r>
            <a:r>
              <a:rPr lang="it-IT" altLang="it-IT" sz="4000" i="1">
                <a:latin typeface="Times New Roman" panose="02020603050405020304" pitchFamily="18" charset="0"/>
              </a:rPr>
              <a:t> - I</a:t>
            </a:r>
            <a:r>
              <a:rPr lang="it-IT" altLang="it-IT" sz="4000" i="1" baseline="-25000">
                <a:latin typeface="Times New Roman" panose="02020603050405020304" pitchFamily="18" charset="0"/>
              </a:rPr>
              <a:t>L</a:t>
            </a:r>
            <a:endParaRPr lang="it-IT" altLang="it-IT" sz="4000" i="1">
              <a:latin typeface="Times New Roman" panose="02020603050405020304" pitchFamily="18" charset="0"/>
            </a:endParaRPr>
          </a:p>
        </p:txBody>
      </p:sp>
      <p:grpSp>
        <p:nvGrpSpPr>
          <p:cNvPr id="137236" name="Group 20">
            <a:extLst>
              <a:ext uri="{FF2B5EF4-FFF2-40B4-BE49-F238E27FC236}">
                <a16:creationId xmlns:a16="http://schemas.microsoft.com/office/drawing/2014/main" id="{F328A764-5F72-42C5-8A87-E5D8EEE59A41}"/>
              </a:ext>
            </a:extLst>
          </p:cNvPr>
          <p:cNvGrpSpPr>
            <a:grpSpLocks/>
          </p:cNvGrpSpPr>
          <p:nvPr/>
        </p:nvGrpSpPr>
        <p:grpSpPr bwMode="auto">
          <a:xfrm>
            <a:off x="412750" y="4130675"/>
            <a:ext cx="1989138" cy="2519363"/>
            <a:chOff x="260" y="2602"/>
            <a:chExt cx="1253" cy="1587"/>
          </a:xfrm>
        </p:grpSpPr>
        <p:pic>
          <p:nvPicPr>
            <p:cNvPr id="137234" name="Picture 18">
              <a:extLst>
                <a:ext uri="{FF2B5EF4-FFF2-40B4-BE49-F238E27FC236}">
                  <a16:creationId xmlns:a16="http://schemas.microsoft.com/office/drawing/2014/main" id="{30C3C07F-3BAB-40D2-85BA-6E42CB142A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" y="2602"/>
              <a:ext cx="1253" cy="1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7235" name="Text Box 19">
              <a:extLst>
                <a:ext uri="{FF2B5EF4-FFF2-40B4-BE49-F238E27FC236}">
                  <a16:creationId xmlns:a16="http://schemas.microsoft.com/office/drawing/2014/main" id="{348607F7-05C1-4DF5-AD2A-79A4F245C1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3977"/>
              <a:ext cx="37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 sz="1600" b="1" i="1">
                  <a:latin typeface="Times New Roman" panose="02020603050405020304" pitchFamily="18" charset="0"/>
                </a:rPr>
                <a:t>I</a:t>
              </a:r>
              <a:r>
                <a:rPr lang="it-IT" altLang="it-IT" sz="1600" b="1" i="1" baseline="-25000">
                  <a:latin typeface="Times New Roman" panose="02020603050405020304" pitchFamily="18" charset="0"/>
                </a:rPr>
                <a:t>Zmax</a:t>
              </a:r>
              <a:endParaRPr lang="it-IT" altLang="it-IT" sz="1600" b="1" i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37241" name="Group 25">
            <a:extLst>
              <a:ext uri="{FF2B5EF4-FFF2-40B4-BE49-F238E27FC236}">
                <a16:creationId xmlns:a16="http://schemas.microsoft.com/office/drawing/2014/main" id="{3BDAB3BE-8AAE-41D3-90DB-B01A09FA2E38}"/>
              </a:ext>
            </a:extLst>
          </p:cNvPr>
          <p:cNvGrpSpPr>
            <a:grpSpLocks/>
          </p:cNvGrpSpPr>
          <p:nvPr/>
        </p:nvGrpSpPr>
        <p:grpSpPr bwMode="auto">
          <a:xfrm>
            <a:off x="4352925" y="2871788"/>
            <a:ext cx="425450" cy="373062"/>
            <a:chOff x="2742" y="1809"/>
            <a:chExt cx="268" cy="235"/>
          </a:xfrm>
        </p:grpSpPr>
        <p:sp>
          <p:nvSpPr>
            <p:cNvPr id="137237" name="Line 21">
              <a:extLst>
                <a:ext uri="{FF2B5EF4-FFF2-40B4-BE49-F238E27FC236}">
                  <a16:creationId xmlns:a16="http://schemas.microsoft.com/office/drawing/2014/main" id="{CF3FE734-D878-4BFC-80F7-DABC5DBC47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2" y="1842"/>
              <a:ext cx="49" cy="72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137238" name="Line 22">
              <a:extLst>
                <a:ext uri="{FF2B5EF4-FFF2-40B4-BE49-F238E27FC236}">
                  <a16:creationId xmlns:a16="http://schemas.microsoft.com/office/drawing/2014/main" id="{4DCCD91F-DD33-4C8F-AA05-8D3C1061DF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1" y="1850"/>
              <a:ext cx="177" cy="8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137239" name="Line 23">
              <a:extLst>
                <a:ext uri="{FF2B5EF4-FFF2-40B4-BE49-F238E27FC236}">
                  <a16:creationId xmlns:a16="http://schemas.microsoft.com/office/drawing/2014/main" id="{779AE8FA-C95A-4BED-BA28-69CC9922A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9" y="1809"/>
              <a:ext cx="41" cy="57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it-IT"/>
            </a:p>
          </p:txBody>
        </p:sp>
        <p:sp>
          <p:nvSpPr>
            <p:cNvPr id="137240" name="AutoShape 24">
              <a:extLst>
                <a:ext uri="{FF2B5EF4-FFF2-40B4-BE49-F238E27FC236}">
                  <a16:creationId xmlns:a16="http://schemas.microsoft.com/office/drawing/2014/main" id="{30D9B7C6-D1B8-4740-B182-3DD3C00C8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1874"/>
              <a:ext cx="170" cy="170"/>
            </a:xfrm>
            <a:prstGeom prst="triangle">
              <a:avLst>
                <a:gd name="adj" fmla="val 50000"/>
              </a:avLst>
            </a:prstGeom>
            <a:noFill/>
            <a:ln w="50800" algn="ctr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37242" name="Text Box 26">
            <a:extLst>
              <a:ext uri="{FF2B5EF4-FFF2-40B4-BE49-F238E27FC236}">
                <a16:creationId xmlns:a16="http://schemas.microsoft.com/office/drawing/2014/main" id="{44BA5C67-6993-4570-9111-6FA8B4C60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3" y="2809875"/>
            <a:ext cx="51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b="1" i="1">
                <a:latin typeface="Times New Roman" panose="02020603050405020304" pitchFamily="18" charset="0"/>
              </a:rPr>
              <a:t>V</a:t>
            </a:r>
            <a:r>
              <a:rPr lang="it-IT" altLang="it-IT" b="1" i="1" baseline="-25000">
                <a:latin typeface="Times New Roman" panose="02020603050405020304" pitchFamily="18" charset="0"/>
              </a:rPr>
              <a:t>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255 L 4.44444E-6 -0.083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43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0.08349 L 0.17257 -0.08349 L 0.17257 0.14292 L 3.33333E-6 0.14292 L 3.33333E-6 -0.08349 Z " pathEditMode="relative" rAng="0" ptsTypes="FFFFF">
                                      <p:cBhvr>
                                        <p:cTn id="19" dur="30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8" y="11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3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3.23774E-7 L 0.13039 -3.23774E-7 L 0.13039 0.22618 L -4.44444E-6 0.22618 L -4.44444E-6 -3.23774E-7 Z " pathEditMode="relative" rAng="0" ptsTypes="FFFFF">
                                      <p:cBhvr>
                                        <p:cTn id="61" dur="2000" fill="hold"/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11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6" grpId="0"/>
      <p:bldP spid="1372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1C83EA8-4966-4E28-A6D7-0AA800759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Alimentatore non stabilizzato</a:t>
            </a:r>
            <a:endParaRPr lang="fr-FR" altLang="it-IT"/>
          </a:p>
        </p:txBody>
      </p:sp>
      <p:sp>
        <p:nvSpPr>
          <p:cNvPr id="6278" name="Rectangle 134">
            <a:extLst>
              <a:ext uri="{FF2B5EF4-FFF2-40B4-BE49-F238E27FC236}">
                <a16:creationId xmlns:a16="http://schemas.microsoft.com/office/drawing/2014/main" id="{64AAB8DD-B7BE-4890-AFB3-4432B7BF6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280" name="Rectangle 136">
            <a:extLst>
              <a:ext uri="{FF2B5EF4-FFF2-40B4-BE49-F238E27FC236}">
                <a16:creationId xmlns:a16="http://schemas.microsoft.com/office/drawing/2014/main" id="{96543F9B-DC3F-4BB5-BEC9-934E2ADB3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FF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6303" name="Picture 159">
            <a:extLst>
              <a:ext uri="{FF2B5EF4-FFF2-40B4-BE49-F238E27FC236}">
                <a16:creationId xmlns:a16="http://schemas.microsoft.com/office/drawing/2014/main" id="{16E71C2D-BAF6-47D0-AF78-E1C588999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2363788"/>
            <a:ext cx="7646988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04" name="Rectangle 160">
            <a:extLst>
              <a:ext uri="{FF2B5EF4-FFF2-40B4-BE49-F238E27FC236}">
                <a16:creationId xmlns:a16="http://schemas.microsoft.com/office/drawing/2014/main" id="{A3A4F2D4-4A95-4136-8CE7-ABB7F8294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3008313"/>
            <a:ext cx="1171575" cy="179863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305" name="Rectangle 161">
            <a:extLst>
              <a:ext uri="{FF2B5EF4-FFF2-40B4-BE49-F238E27FC236}">
                <a16:creationId xmlns:a16="http://schemas.microsoft.com/office/drawing/2014/main" id="{6C509369-5D0D-4432-B4BD-CC54044EF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7463" y="3013075"/>
            <a:ext cx="1135062" cy="1776413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306" name="Rectangle 162">
            <a:extLst>
              <a:ext uri="{FF2B5EF4-FFF2-40B4-BE49-F238E27FC236}">
                <a16:creationId xmlns:a16="http://schemas.microsoft.com/office/drawing/2014/main" id="{4A673104-EA84-4154-8F4F-7574A5D0F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0413" y="3009900"/>
            <a:ext cx="1141412" cy="1776413"/>
          </a:xfrm>
          <a:prstGeom prst="rect">
            <a:avLst/>
          </a:prstGeom>
          <a:solidFill>
            <a:srgbClr val="00FF00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3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3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3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6113BA0C-9C41-4FF8-A9FE-1D0215567C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Alimentatore non stabilizzato</a:t>
            </a:r>
            <a:endParaRPr lang="fr-FR" altLang="it-IT"/>
          </a:p>
        </p:txBody>
      </p:sp>
      <p:pic>
        <p:nvPicPr>
          <p:cNvPr id="86020" name="Picture 4">
            <a:extLst>
              <a:ext uri="{FF2B5EF4-FFF2-40B4-BE49-F238E27FC236}">
                <a16:creationId xmlns:a16="http://schemas.microsoft.com/office/drawing/2014/main" id="{EDDB5519-803A-4039-86F5-CF92AFEDD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514475"/>
            <a:ext cx="3446462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1" name="Picture 5">
            <a:extLst>
              <a:ext uri="{FF2B5EF4-FFF2-40B4-BE49-F238E27FC236}">
                <a16:creationId xmlns:a16="http://schemas.microsoft.com/office/drawing/2014/main" id="{C98E5520-61C0-43CA-A3AF-B44424C34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1762125"/>
            <a:ext cx="2906712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2" name="Picture 6">
            <a:extLst>
              <a:ext uri="{FF2B5EF4-FFF2-40B4-BE49-F238E27FC236}">
                <a16:creationId xmlns:a16="http://schemas.microsoft.com/office/drawing/2014/main" id="{E59AB11B-7810-4AC8-9856-72EB7A36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3805238"/>
            <a:ext cx="2855913" cy="210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3" name="Picture 7">
            <a:extLst>
              <a:ext uri="{FF2B5EF4-FFF2-40B4-BE49-F238E27FC236}">
                <a16:creationId xmlns:a16="http://schemas.microsoft.com/office/drawing/2014/main" id="{43A9E646-5413-4C6C-9B29-0BBC8BDDA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4087813"/>
            <a:ext cx="3346450" cy="144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4" name="Picture 8">
            <a:extLst>
              <a:ext uri="{FF2B5EF4-FFF2-40B4-BE49-F238E27FC236}">
                <a16:creationId xmlns:a16="http://schemas.microsoft.com/office/drawing/2014/main" id="{26EE1E27-C4E4-4E0A-ADB6-5B445499B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88" y="4756150"/>
            <a:ext cx="3024187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025" name="Text Box 9">
            <a:extLst>
              <a:ext uri="{FF2B5EF4-FFF2-40B4-BE49-F238E27FC236}">
                <a16:creationId xmlns:a16="http://schemas.microsoft.com/office/drawing/2014/main" id="{01679298-86B3-48A1-8BD2-96F830FE9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3567113"/>
            <a:ext cx="3800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/>
              <a:t>Raddrizzatore ad una semionda</a:t>
            </a:r>
            <a:endParaRPr lang="fr-FR" altLang="it-IT"/>
          </a:p>
        </p:txBody>
      </p:sp>
      <p:sp>
        <p:nvSpPr>
          <p:cNvPr id="86027" name="Text Box 11">
            <a:extLst>
              <a:ext uri="{FF2B5EF4-FFF2-40B4-BE49-F238E27FC236}">
                <a16:creationId xmlns:a16="http://schemas.microsoft.com/office/drawing/2014/main" id="{D6A1294C-C826-424F-B2F7-66498C989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0" y="4122738"/>
            <a:ext cx="21320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/>
              <a:t>Raddrizzatori a </a:t>
            </a:r>
          </a:p>
          <a:p>
            <a:pPr algn="ctr"/>
            <a:r>
              <a:rPr lang="it-IT" altLang="it-IT"/>
              <a:t>doppia semionda</a:t>
            </a:r>
            <a:endParaRPr lang="fr-FR" altLang="it-IT"/>
          </a:p>
        </p:txBody>
      </p:sp>
      <p:sp>
        <p:nvSpPr>
          <p:cNvPr id="86028" name="Line 12">
            <a:extLst>
              <a:ext uri="{FF2B5EF4-FFF2-40B4-BE49-F238E27FC236}">
                <a16:creationId xmlns:a16="http://schemas.microsoft.com/office/drawing/2014/main" id="{56760950-2792-412E-AE5D-10738DFD8B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0863" y="4344988"/>
            <a:ext cx="325437" cy="381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29" name="Line 13">
            <a:extLst>
              <a:ext uri="{FF2B5EF4-FFF2-40B4-BE49-F238E27FC236}">
                <a16:creationId xmlns:a16="http://schemas.microsoft.com/office/drawing/2014/main" id="{92E3AEB6-D01F-43E6-B969-8FA54314C4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4475" y="4365625"/>
            <a:ext cx="323850" cy="381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6030" name="Text Box 14">
            <a:extLst>
              <a:ext uri="{FF2B5EF4-FFF2-40B4-BE49-F238E27FC236}">
                <a16:creationId xmlns:a16="http://schemas.microsoft.com/office/drawing/2014/main" id="{FCA025F4-D24E-44BD-82CE-EA7DE8059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" y="5949950"/>
            <a:ext cx="203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a presa centrale</a:t>
            </a:r>
            <a:endParaRPr lang="fr-FR" altLang="it-IT" i="1"/>
          </a:p>
        </p:txBody>
      </p:sp>
      <p:sp>
        <p:nvSpPr>
          <p:cNvPr id="86031" name="Text Box 15">
            <a:extLst>
              <a:ext uri="{FF2B5EF4-FFF2-40B4-BE49-F238E27FC236}">
                <a16:creationId xmlns:a16="http://schemas.microsoft.com/office/drawing/2014/main" id="{8E3D618F-19E3-4544-B425-E028696F0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1200" y="5667375"/>
            <a:ext cx="1044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i="1"/>
              <a:t>a ponte</a:t>
            </a:r>
            <a:endParaRPr lang="fr-FR" altLang="it-IT" i="1"/>
          </a:p>
        </p:txBody>
      </p:sp>
      <p:sp>
        <p:nvSpPr>
          <p:cNvPr id="86032" name="Rectangle 16">
            <a:extLst>
              <a:ext uri="{FF2B5EF4-FFF2-40B4-BE49-F238E27FC236}">
                <a16:creationId xmlns:a16="http://schemas.microsoft.com/office/drawing/2014/main" id="{D9D0B6DA-2411-4DFC-A14B-B7E8EC433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550" y="6108700"/>
            <a:ext cx="1114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latin typeface="Times New Roman" panose="02020603050405020304" pitchFamily="18" charset="0"/>
              </a:rPr>
              <a:t>PIV = </a:t>
            </a:r>
            <a:r>
              <a:rPr lang="it-IT" altLang="it-IT" i="1">
                <a:latin typeface="Times New Roman" panose="02020603050405020304" pitchFamily="18" charset="0"/>
              </a:rPr>
              <a:t>V</a:t>
            </a:r>
            <a:r>
              <a:rPr lang="it-IT" altLang="it-IT" i="1" baseline="-25000">
                <a:latin typeface="Times New Roman" panose="02020603050405020304" pitchFamily="18" charset="0"/>
              </a:rPr>
              <a:t>sM</a:t>
            </a:r>
            <a:r>
              <a:rPr lang="fr-FR" altLang="it-IT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6033" name="Rectangle 17">
            <a:extLst>
              <a:ext uri="{FF2B5EF4-FFF2-40B4-BE49-F238E27FC236}">
                <a16:creationId xmlns:a16="http://schemas.microsoft.com/office/drawing/2014/main" id="{AFA93E40-DAFA-422A-B22A-8A83CFFD4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6340475"/>
            <a:ext cx="1216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>
                <a:latin typeface="Times New Roman" panose="02020603050405020304" pitchFamily="18" charset="0"/>
              </a:rPr>
              <a:t>PIV = 2</a:t>
            </a:r>
            <a:r>
              <a:rPr lang="it-IT" altLang="it-IT" i="1">
                <a:latin typeface="Times New Roman" panose="02020603050405020304" pitchFamily="18" charset="0"/>
              </a:rPr>
              <a:t>V</a:t>
            </a:r>
            <a:r>
              <a:rPr lang="it-IT" altLang="it-IT" i="1" baseline="-25000">
                <a:latin typeface="Times New Roman" panose="02020603050405020304" pitchFamily="18" charset="0"/>
              </a:rPr>
              <a:t>sM</a:t>
            </a:r>
            <a:r>
              <a:rPr lang="fr-FR" altLang="it-IT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6039" name="Freeform 23">
            <a:extLst>
              <a:ext uri="{FF2B5EF4-FFF2-40B4-BE49-F238E27FC236}">
                <a16:creationId xmlns:a16="http://schemas.microsoft.com/office/drawing/2014/main" id="{3555BB55-53AC-4D81-832B-899850EC88CC}"/>
              </a:ext>
            </a:extLst>
          </p:cNvPr>
          <p:cNvSpPr>
            <a:spLocks/>
          </p:cNvSpPr>
          <p:nvPr/>
        </p:nvSpPr>
        <p:spPr bwMode="auto">
          <a:xfrm>
            <a:off x="5572125" y="2562225"/>
            <a:ext cx="138113" cy="190500"/>
          </a:xfrm>
          <a:custGeom>
            <a:avLst/>
            <a:gdLst>
              <a:gd name="T0" fmla="*/ 6 w 84"/>
              <a:gd name="T1" fmla="*/ 69 h 120"/>
              <a:gd name="T2" fmla="*/ 3 w 84"/>
              <a:gd name="T3" fmla="*/ 96 h 120"/>
              <a:gd name="T4" fmla="*/ 0 w 84"/>
              <a:gd name="T5" fmla="*/ 120 h 120"/>
              <a:gd name="T6" fmla="*/ 84 w 84"/>
              <a:gd name="T7" fmla="*/ 60 h 120"/>
              <a:gd name="T8" fmla="*/ 78 w 84"/>
              <a:gd name="T9" fmla="*/ 0 h 120"/>
              <a:gd name="T10" fmla="*/ 6 w 84"/>
              <a:gd name="T11" fmla="*/ 69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4" h="120">
                <a:moveTo>
                  <a:pt x="6" y="69"/>
                </a:moveTo>
                <a:cubicBezTo>
                  <a:pt x="2" y="86"/>
                  <a:pt x="3" y="77"/>
                  <a:pt x="3" y="96"/>
                </a:cubicBezTo>
                <a:lnTo>
                  <a:pt x="0" y="120"/>
                </a:lnTo>
                <a:lnTo>
                  <a:pt x="84" y="60"/>
                </a:lnTo>
                <a:lnTo>
                  <a:pt x="78" y="0"/>
                </a:lnTo>
                <a:lnTo>
                  <a:pt x="6" y="69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86041" name="Freeform 25">
            <a:extLst>
              <a:ext uri="{FF2B5EF4-FFF2-40B4-BE49-F238E27FC236}">
                <a16:creationId xmlns:a16="http://schemas.microsoft.com/office/drawing/2014/main" id="{12DFD8EC-1395-4088-9B6F-E1E9356B362B}"/>
              </a:ext>
            </a:extLst>
          </p:cNvPr>
          <p:cNvSpPr>
            <a:spLocks/>
          </p:cNvSpPr>
          <p:nvPr/>
        </p:nvSpPr>
        <p:spPr bwMode="auto">
          <a:xfrm>
            <a:off x="5719763" y="2532063"/>
            <a:ext cx="104775" cy="96837"/>
          </a:xfrm>
          <a:custGeom>
            <a:avLst/>
            <a:gdLst>
              <a:gd name="T0" fmla="*/ 0 w 66"/>
              <a:gd name="T1" fmla="*/ 9 h 61"/>
              <a:gd name="T2" fmla="*/ 6 w 66"/>
              <a:gd name="T3" fmla="*/ 61 h 61"/>
              <a:gd name="T4" fmla="*/ 66 w 66"/>
              <a:gd name="T5" fmla="*/ 27 h 61"/>
              <a:gd name="T6" fmla="*/ 59 w 66"/>
              <a:gd name="T7" fmla="*/ 0 h 61"/>
              <a:gd name="T8" fmla="*/ 2 w 66"/>
              <a:gd name="T9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61">
                <a:moveTo>
                  <a:pt x="0" y="9"/>
                </a:moveTo>
                <a:lnTo>
                  <a:pt x="6" y="61"/>
                </a:lnTo>
                <a:lnTo>
                  <a:pt x="66" y="27"/>
                </a:lnTo>
                <a:lnTo>
                  <a:pt x="59" y="0"/>
                </a:lnTo>
                <a:lnTo>
                  <a:pt x="2" y="22"/>
                </a:lnTo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42" name="Freeform 26">
            <a:extLst>
              <a:ext uri="{FF2B5EF4-FFF2-40B4-BE49-F238E27FC236}">
                <a16:creationId xmlns:a16="http://schemas.microsoft.com/office/drawing/2014/main" id="{A6FB273B-C9CA-40E3-AB6A-91C74690BD9B}"/>
              </a:ext>
            </a:extLst>
          </p:cNvPr>
          <p:cNvSpPr>
            <a:spLocks/>
          </p:cNvSpPr>
          <p:nvPr/>
        </p:nvSpPr>
        <p:spPr bwMode="auto">
          <a:xfrm>
            <a:off x="5824538" y="2527300"/>
            <a:ext cx="1055687" cy="242888"/>
          </a:xfrm>
          <a:custGeom>
            <a:avLst/>
            <a:gdLst>
              <a:gd name="T0" fmla="*/ 0 w 665"/>
              <a:gd name="T1" fmla="*/ 0 h 153"/>
              <a:gd name="T2" fmla="*/ 15 w 665"/>
              <a:gd name="T3" fmla="*/ 28 h 153"/>
              <a:gd name="T4" fmla="*/ 438 w 665"/>
              <a:gd name="T5" fmla="*/ 108 h 153"/>
              <a:gd name="T6" fmla="*/ 630 w 665"/>
              <a:gd name="T7" fmla="*/ 153 h 153"/>
              <a:gd name="T8" fmla="*/ 659 w 665"/>
              <a:gd name="T9" fmla="*/ 150 h 153"/>
              <a:gd name="T10" fmla="*/ 665 w 665"/>
              <a:gd name="T11" fmla="*/ 124 h 153"/>
              <a:gd name="T12" fmla="*/ 488 w 665"/>
              <a:gd name="T13" fmla="*/ 93 h 153"/>
              <a:gd name="T14" fmla="*/ 429 w 665"/>
              <a:gd name="T15" fmla="*/ 85 h 153"/>
              <a:gd name="T16" fmla="*/ 170 w 665"/>
              <a:gd name="T17" fmla="*/ 33 h 153"/>
              <a:gd name="T18" fmla="*/ 14 w 665"/>
              <a:gd name="T19" fmla="*/ 1 h 153"/>
              <a:gd name="T20" fmla="*/ 0 w 665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5" h="153">
                <a:moveTo>
                  <a:pt x="0" y="0"/>
                </a:moveTo>
                <a:lnTo>
                  <a:pt x="15" y="28"/>
                </a:lnTo>
                <a:lnTo>
                  <a:pt x="438" y="108"/>
                </a:lnTo>
                <a:lnTo>
                  <a:pt x="630" y="153"/>
                </a:lnTo>
                <a:lnTo>
                  <a:pt x="659" y="150"/>
                </a:lnTo>
                <a:lnTo>
                  <a:pt x="665" y="124"/>
                </a:lnTo>
                <a:lnTo>
                  <a:pt x="488" y="93"/>
                </a:lnTo>
                <a:lnTo>
                  <a:pt x="429" y="85"/>
                </a:lnTo>
                <a:lnTo>
                  <a:pt x="170" y="33"/>
                </a:lnTo>
                <a:lnTo>
                  <a:pt x="14" y="1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43" name="Freeform 27">
            <a:extLst>
              <a:ext uri="{FF2B5EF4-FFF2-40B4-BE49-F238E27FC236}">
                <a16:creationId xmlns:a16="http://schemas.microsoft.com/office/drawing/2014/main" id="{B378C078-97E5-4151-81BE-6B47438556CA}"/>
              </a:ext>
            </a:extLst>
          </p:cNvPr>
          <p:cNvSpPr>
            <a:spLocks/>
          </p:cNvSpPr>
          <p:nvPr/>
        </p:nvSpPr>
        <p:spPr bwMode="auto">
          <a:xfrm>
            <a:off x="6881813" y="2717800"/>
            <a:ext cx="28575" cy="49213"/>
          </a:xfrm>
          <a:custGeom>
            <a:avLst/>
            <a:gdLst>
              <a:gd name="T0" fmla="*/ 5 w 18"/>
              <a:gd name="T1" fmla="*/ 15 h 31"/>
              <a:gd name="T2" fmla="*/ 0 w 18"/>
              <a:gd name="T3" fmla="*/ 31 h 31"/>
              <a:gd name="T4" fmla="*/ 17 w 18"/>
              <a:gd name="T5" fmla="*/ 28 h 31"/>
              <a:gd name="T6" fmla="*/ 18 w 18"/>
              <a:gd name="T7" fmla="*/ 0 h 31"/>
              <a:gd name="T8" fmla="*/ 5 w 18"/>
              <a:gd name="T9" fmla="*/ 1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31">
                <a:moveTo>
                  <a:pt x="5" y="15"/>
                </a:moveTo>
                <a:lnTo>
                  <a:pt x="0" y="31"/>
                </a:lnTo>
                <a:lnTo>
                  <a:pt x="17" y="28"/>
                </a:lnTo>
                <a:lnTo>
                  <a:pt x="18" y="0"/>
                </a:lnTo>
                <a:lnTo>
                  <a:pt x="5" y="15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44" name="Freeform 28">
            <a:extLst>
              <a:ext uri="{FF2B5EF4-FFF2-40B4-BE49-F238E27FC236}">
                <a16:creationId xmlns:a16="http://schemas.microsoft.com/office/drawing/2014/main" id="{28A5EEA3-4F96-43C8-8D6D-D11540C6B2AB}"/>
              </a:ext>
            </a:extLst>
          </p:cNvPr>
          <p:cNvSpPr>
            <a:spLocks/>
          </p:cNvSpPr>
          <p:nvPr/>
        </p:nvSpPr>
        <p:spPr bwMode="auto">
          <a:xfrm>
            <a:off x="6929438" y="2614613"/>
            <a:ext cx="123825" cy="138112"/>
          </a:xfrm>
          <a:custGeom>
            <a:avLst/>
            <a:gdLst>
              <a:gd name="T0" fmla="*/ 2 w 78"/>
              <a:gd name="T1" fmla="*/ 59 h 87"/>
              <a:gd name="T2" fmla="*/ 0 w 78"/>
              <a:gd name="T3" fmla="*/ 87 h 87"/>
              <a:gd name="T4" fmla="*/ 77 w 78"/>
              <a:gd name="T5" fmla="*/ 27 h 87"/>
              <a:gd name="T6" fmla="*/ 78 w 78"/>
              <a:gd name="T7" fmla="*/ 0 h 87"/>
              <a:gd name="T8" fmla="*/ 2 w 78"/>
              <a:gd name="T9" fmla="*/ 59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87">
                <a:moveTo>
                  <a:pt x="2" y="59"/>
                </a:moveTo>
                <a:lnTo>
                  <a:pt x="0" y="87"/>
                </a:lnTo>
                <a:lnTo>
                  <a:pt x="77" y="27"/>
                </a:lnTo>
                <a:lnTo>
                  <a:pt x="78" y="0"/>
                </a:lnTo>
                <a:lnTo>
                  <a:pt x="2" y="59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45" name="Freeform 29">
            <a:extLst>
              <a:ext uri="{FF2B5EF4-FFF2-40B4-BE49-F238E27FC236}">
                <a16:creationId xmlns:a16="http://schemas.microsoft.com/office/drawing/2014/main" id="{BF96C1CD-FE48-443C-93AC-A24801D9F96F}"/>
              </a:ext>
            </a:extLst>
          </p:cNvPr>
          <p:cNvSpPr>
            <a:spLocks/>
          </p:cNvSpPr>
          <p:nvPr/>
        </p:nvSpPr>
        <p:spPr bwMode="auto">
          <a:xfrm>
            <a:off x="7075488" y="2547938"/>
            <a:ext cx="101600" cy="90487"/>
          </a:xfrm>
          <a:custGeom>
            <a:avLst/>
            <a:gdLst>
              <a:gd name="T0" fmla="*/ 0 w 64"/>
              <a:gd name="T1" fmla="*/ 30 h 57"/>
              <a:gd name="T2" fmla="*/ 0 w 64"/>
              <a:gd name="T3" fmla="*/ 57 h 57"/>
              <a:gd name="T4" fmla="*/ 48 w 64"/>
              <a:gd name="T5" fmla="*/ 24 h 57"/>
              <a:gd name="T6" fmla="*/ 64 w 64"/>
              <a:gd name="T7" fmla="*/ 21 h 57"/>
              <a:gd name="T8" fmla="*/ 60 w 64"/>
              <a:gd name="T9" fmla="*/ 0 h 57"/>
              <a:gd name="T10" fmla="*/ 30 w 64"/>
              <a:gd name="T11" fmla="*/ 12 h 57"/>
              <a:gd name="T12" fmla="*/ 0 w 64"/>
              <a:gd name="T13" fmla="*/ 3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7">
                <a:moveTo>
                  <a:pt x="0" y="30"/>
                </a:moveTo>
                <a:lnTo>
                  <a:pt x="0" y="57"/>
                </a:lnTo>
                <a:lnTo>
                  <a:pt x="48" y="24"/>
                </a:lnTo>
                <a:lnTo>
                  <a:pt x="64" y="21"/>
                </a:lnTo>
                <a:lnTo>
                  <a:pt x="60" y="0"/>
                </a:lnTo>
                <a:lnTo>
                  <a:pt x="30" y="12"/>
                </a:lnTo>
                <a:lnTo>
                  <a:pt x="0" y="3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46" name="Freeform 30">
            <a:extLst>
              <a:ext uri="{FF2B5EF4-FFF2-40B4-BE49-F238E27FC236}">
                <a16:creationId xmlns:a16="http://schemas.microsoft.com/office/drawing/2014/main" id="{29F90E94-3CFB-467B-9610-312DBE6905BE}"/>
              </a:ext>
            </a:extLst>
          </p:cNvPr>
          <p:cNvSpPr>
            <a:spLocks/>
          </p:cNvSpPr>
          <p:nvPr/>
        </p:nvSpPr>
        <p:spPr bwMode="auto">
          <a:xfrm>
            <a:off x="7185025" y="2546350"/>
            <a:ext cx="344488" cy="87313"/>
          </a:xfrm>
          <a:custGeom>
            <a:avLst/>
            <a:gdLst>
              <a:gd name="T0" fmla="*/ 0 w 217"/>
              <a:gd name="T1" fmla="*/ 0 h 55"/>
              <a:gd name="T2" fmla="*/ 9 w 217"/>
              <a:gd name="T3" fmla="*/ 21 h 55"/>
              <a:gd name="T4" fmla="*/ 78 w 217"/>
              <a:gd name="T5" fmla="*/ 30 h 55"/>
              <a:gd name="T6" fmla="*/ 102 w 217"/>
              <a:gd name="T7" fmla="*/ 37 h 55"/>
              <a:gd name="T8" fmla="*/ 187 w 217"/>
              <a:gd name="T9" fmla="*/ 55 h 55"/>
              <a:gd name="T10" fmla="*/ 217 w 217"/>
              <a:gd name="T11" fmla="*/ 52 h 55"/>
              <a:gd name="T12" fmla="*/ 213 w 217"/>
              <a:gd name="T13" fmla="*/ 37 h 55"/>
              <a:gd name="T14" fmla="*/ 150 w 217"/>
              <a:gd name="T15" fmla="*/ 27 h 55"/>
              <a:gd name="T16" fmla="*/ 72 w 217"/>
              <a:gd name="T17" fmla="*/ 12 h 55"/>
              <a:gd name="T18" fmla="*/ 37 w 217"/>
              <a:gd name="T19" fmla="*/ 0 h 55"/>
              <a:gd name="T20" fmla="*/ 0 w 217"/>
              <a:gd name="T21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7" h="55">
                <a:moveTo>
                  <a:pt x="0" y="0"/>
                </a:moveTo>
                <a:lnTo>
                  <a:pt x="9" y="21"/>
                </a:lnTo>
                <a:lnTo>
                  <a:pt x="78" y="30"/>
                </a:lnTo>
                <a:lnTo>
                  <a:pt x="102" y="37"/>
                </a:lnTo>
                <a:lnTo>
                  <a:pt x="187" y="55"/>
                </a:lnTo>
                <a:lnTo>
                  <a:pt x="217" y="52"/>
                </a:lnTo>
                <a:lnTo>
                  <a:pt x="213" y="37"/>
                </a:lnTo>
                <a:lnTo>
                  <a:pt x="150" y="27"/>
                </a:lnTo>
                <a:lnTo>
                  <a:pt x="72" y="12"/>
                </a:lnTo>
                <a:lnTo>
                  <a:pt x="37" y="0"/>
                </a:lnTo>
                <a:lnTo>
                  <a:pt x="0" y="0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38" name="Freeform 22">
            <a:extLst>
              <a:ext uri="{FF2B5EF4-FFF2-40B4-BE49-F238E27FC236}">
                <a16:creationId xmlns:a16="http://schemas.microsoft.com/office/drawing/2014/main" id="{567EB64C-33F0-4AD9-8CF5-C1ACDE891EE7}"/>
              </a:ext>
            </a:extLst>
          </p:cNvPr>
          <p:cNvSpPr>
            <a:spLocks/>
          </p:cNvSpPr>
          <p:nvPr/>
        </p:nvSpPr>
        <p:spPr bwMode="auto">
          <a:xfrm>
            <a:off x="5719763" y="2432050"/>
            <a:ext cx="1814512" cy="320675"/>
          </a:xfrm>
          <a:custGeom>
            <a:avLst/>
            <a:gdLst>
              <a:gd name="T0" fmla="*/ 0 w 1143"/>
              <a:gd name="T1" fmla="*/ 0 h 202"/>
              <a:gd name="T2" fmla="*/ 99 w 1143"/>
              <a:gd name="T3" fmla="*/ 51 h 202"/>
              <a:gd name="T4" fmla="*/ 282 w 1143"/>
              <a:gd name="T5" fmla="*/ 108 h 202"/>
              <a:gd name="T6" fmla="*/ 507 w 1143"/>
              <a:gd name="T7" fmla="*/ 156 h 202"/>
              <a:gd name="T8" fmla="*/ 729 w 1143"/>
              <a:gd name="T9" fmla="*/ 201 h 202"/>
              <a:gd name="T10" fmla="*/ 807 w 1143"/>
              <a:gd name="T11" fmla="*/ 150 h 202"/>
              <a:gd name="T12" fmla="*/ 873 w 1143"/>
              <a:gd name="T13" fmla="*/ 96 h 202"/>
              <a:gd name="T14" fmla="*/ 921 w 1143"/>
              <a:gd name="T15" fmla="*/ 81 h 202"/>
              <a:gd name="T16" fmla="*/ 1074 w 1143"/>
              <a:gd name="T17" fmla="*/ 108 h 202"/>
              <a:gd name="T18" fmla="*/ 1143 w 1143"/>
              <a:gd name="T19" fmla="*/ 126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43" h="202">
                <a:moveTo>
                  <a:pt x="0" y="0"/>
                </a:moveTo>
                <a:cubicBezTo>
                  <a:pt x="26" y="16"/>
                  <a:pt x="52" y="33"/>
                  <a:pt x="99" y="51"/>
                </a:cubicBezTo>
                <a:cubicBezTo>
                  <a:pt x="146" y="69"/>
                  <a:pt x="214" y="91"/>
                  <a:pt x="282" y="108"/>
                </a:cubicBezTo>
                <a:cubicBezTo>
                  <a:pt x="350" y="125"/>
                  <a:pt x="433" y="141"/>
                  <a:pt x="507" y="156"/>
                </a:cubicBezTo>
                <a:cubicBezTo>
                  <a:pt x="581" y="171"/>
                  <a:pt x="679" y="202"/>
                  <a:pt x="729" y="201"/>
                </a:cubicBezTo>
                <a:cubicBezTo>
                  <a:pt x="779" y="200"/>
                  <a:pt x="783" y="168"/>
                  <a:pt x="807" y="150"/>
                </a:cubicBezTo>
                <a:cubicBezTo>
                  <a:pt x="831" y="132"/>
                  <a:pt x="854" y="107"/>
                  <a:pt x="873" y="96"/>
                </a:cubicBezTo>
                <a:cubicBezTo>
                  <a:pt x="892" y="85"/>
                  <a:pt x="888" y="79"/>
                  <a:pt x="921" y="81"/>
                </a:cubicBezTo>
                <a:cubicBezTo>
                  <a:pt x="954" y="83"/>
                  <a:pt x="1037" y="100"/>
                  <a:pt x="1074" y="108"/>
                </a:cubicBezTo>
                <a:cubicBezTo>
                  <a:pt x="1111" y="116"/>
                  <a:pt x="1127" y="121"/>
                  <a:pt x="1143" y="12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47" name="Freeform 31">
            <a:extLst>
              <a:ext uri="{FF2B5EF4-FFF2-40B4-BE49-F238E27FC236}">
                <a16:creationId xmlns:a16="http://schemas.microsoft.com/office/drawing/2014/main" id="{5F2845ED-5CDE-4304-9173-B2B942537A58}"/>
              </a:ext>
            </a:extLst>
          </p:cNvPr>
          <p:cNvSpPr>
            <a:spLocks/>
          </p:cNvSpPr>
          <p:nvPr/>
        </p:nvSpPr>
        <p:spPr bwMode="auto">
          <a:xfrm>
            <a:off x="5386388" y="2684463"/>
            <a:ext cx="147637" cy="66675"/>
          </a:xfrm>
          <a:custGeom>
            <a:avLst/>
            <a:gdLst>
              <a:gd name="T0" fmla="*/ 93 w 93"/>
              <a:gd name="T1" fmla="*/ 13 h 42"/>
              <a:gd name="T2" fmla="*/ 87 w 93"/>
              <a:gd name="T3" fmla="*/ 39 h 42"/>
              <a:gd name="T4" fmla="*/ 51 w 93"/>
              <a:gd name="T5" fmla="*/ 42 h 42"/>
              <a:gd name="T6" fmla="*/ 2 w 93"/>
              <a:gd name="T7" fmla="*/ 33 h 42"/>
              <a:gd name="T8" fmla="*/ 0 w 93"/>
              <a:gd name="T9" fmla="*/ 0 h 42"/>
              <a:gd name="T10" fmla="*/ 33 w 93"/>
              <a:gd name="T11" fmla="*/ 15 h 42"/>
              <a:gd name="T12" fmla="*/ 69 w 93"/>
              <a:gd name="T13" fmla="*/ 21 h 42"/>
              <a:gd name="T14" fmla="*/ 93 w 93"/>
              <a:gd name="T15" fmla="*/ 1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3" h="42">
                <a:moveTo>
                  <a:pt x="93" y="13"/>
                </a:moveTo>
                <a:lnTo>
                  <a:pt x="87" y="39"/>
                </a:lnTo>
                <a:lnTo>
                  <a:pt x="51" y="42"/>
                </a:lnTo>
                <a:lnTo>
                  <a:pt x="2" y="33"/>
                </a:lnTo>
                <a:lnTo>
                  <a:pt x="0" y="0"/>
                </a:lnTo>
                <a:lnTo>
                  <a:pt x="33" y="15"/>
                </a:lnTo>
                <a:lnTo>
                  <a:pt x="69" y="21"/>
                </a:lnTo>
                <a:lnTo>
                  <a:pt x="93" y="13"/>
                </a:lnTo>
                <a:close/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49" name="Freeform 33">
            <a:extLst>
              <a:ext uri="{FF2B5EF4-FFF2-40B4-BE49-F238E27FC236}">
                <a16:creationId xmlns:a16="http://schemas.microsoft.com/office/drawing/2014/main" id="{C8627939-E34E-4A10-AE3C-A2056F37132B}"/>
              </a:ext>
            </a:extLst>
          </p:cNvPr>
          <p:cNvSpPr>
            <a:spLocks/>
          </p:cNvSpPr>
          <p:nvPr/>
        </p:nvSpPr>
        <p:spPr bwMode="auto">
          <a:xfrm>
            <a:off x="5541963" y="2698750"/>
            <a:ext cx="19050" cy="47625"/>
          </a:xfrm>
          <a:custGeom>
            <a:avLst/>
            <a:gdLst>
              <a:gd name="T0" fmla="*/ 12 w 12"/>
              <a:gd name="T1" fmla="*/ 6 h 30"/>
              <a:gd name="T2" fmla="*/ 10 w 12"/>
              <a:gd name="T3" fmla="*/ 29 h 30"/>
              <a:gd name="T4" fmla="*/ 0 w 12"/>
              <a:gd name="T5" fmla="*/ 30 h 30"/>
              <a:gd name="T6" fmla="*/ 0 w 12"/>
              <a:gd name="T7" fmla="*/ 20 h 30"/>
              <a:gd name="T8" fmla="*/ 4 w 12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30">
                <a:moveTo>
                  <a:pt x="12" y="6"/>
                </a:moveTo>
                <a:lnTo>
                  <a:pt x="10" y="29"/>
                </a:lnTo>
                <a:lnTo>
                  <a:pt x="0" y="30"/>
                </a:lnTo>
                <a:lnTo>
                  <a:pt x="0" y="20"/>
                </a:lnTo>
                <a:lnTo>
                  <a:pt x="4" y="0"/>
                </a:lnTo>
              </a:path>
            </a:pathLst>
          </a:cu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6034" name="Freeform 18">
            <a:extLst>
              <a:ext uri="{FF2B5EF4-FFF2-40B4-BE49-F238E27FC236}">
                <a16:creationId xmlns:a16="http://schemas.microsoft.com/office/drawing/2014/main" id="{4DEC51E6-FE42-4DED-B4B1-1DD2F4FD3FB9}"/>
              </a:ext>
            </a:extLst>
          </p:cNvPr>
          <p:cNvSpPr>
            <a:spLocks/>
          </p:cNvSpPr>
          <p:nvPr/>
        </p:nvSpPr>
        <p:spPr bwMode="auto">
          <a:xfrm>
            <a:off x="5387975" y="2432050"/>
            <a:ext cx="338138" cy="976313"/>
          </a:xfrm>
          <a:custGeom>
            <a:avLst/>
            <a:gdLst>
              <a:gd name="T0" fmla="*/ 0 w 213"/>
              <a:gd name="T1" fmla="*/ 615 h 615"/>
              <a:gd name="T2" fmla="*/ 6 w 213"/>
              <a:gd name="T3" fmla="*/ 591 h 615"/>
              <a:gd name="T4" fmla="*/ 24 w 213"/>
              <a:gd name="T5" fmla="*/ 486 h 615"/>
              <a:gd name="T6" fmla="*/ 51 w 213"/>
              <a:gd name="T7" fmla="*/ 360 h 615"/>
              <a:gd name="T8" fmla="*/ 105 w 213"/>
              <a:gd name="T9" fmla="*/ 162 h 615"/>
              <a:gd name="T10" fmla="*/ 150 w 213"/>
              <a:gd name="T11" fmla="*/ 48 h 615"/>
              <a:gd name="T12" fmla="*/ 183 w 213"/>
              <a:gd name="T13" fmla="*/ 9 h 615"/>
              <a:gd name="T14" fmla="*/ 213 w 213"/>
              <a:gd name="T15" fmla="*/ 0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3" h="615">
                <a:moveTo>
                  <a:pt x="0" y="615"/>
                </a:moveTo>
                <a:cubicBezTo>
                  <a:pt x="1" y="613"/>
                  <a:pt x="2" y="612"/>
                  <a:pt x="6" y="591"/>
                </a:cubicBezTo>
                <a:cubicBezTo>
                  <a:pt x="10" y="570"/>
                  <a:pt x="17" y="524"/>
                  <a:pt x="24" y="486"/>
                </a:cubicBezTo>
                <a:cubicBezTo>
                  <a:pt x="31" y="448"/>
                  <a:pt x="37" y="414"/>
                  <a:pt x="51" y="360"/>
                </a:cubicBezTo>
                <a:cubicBezTo>
                  <a:pt x="65" y="306"/>
                  <a:pt x="88" y="214"/>
                  <a:pt x="105" y="162"/>
                </a:cubicBezTo>
                <a:cubicBezTo>
                  <a:pt x="122" y="110"/>
                  <a:pt x="137" y="73"/>
                  <a:pt x="150" y="48"/>
                </a:cubicBezTo>
                <a:cubicBezTo>
                  <a:pt x="163" y="23"/>
                  <a:pt x="172" y="17"/>
                  <a:pt x="183" y="9"/>
                </a:cubicBezTo>
                <a:cubicBezTo>
                  <a:pt x="194" y="1"/>
                  <a:pt x="203" y="0"/>
                  <a:pt x="213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30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7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3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500" fill="hold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2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fill="hold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/>
      <p:bldP spid="86027" grpId="0"/>
      <p:bldP spid="86030" grpId="0"/>
      <p:bldP spid="86031" grpId="0"/>
      <p:bldP spid="86032" grpId="0"/>
      <p:bldP spid="86032" grpId="1"/>
      <p:bldP spid="86033" grpId="0"/>
      <p:bldP spid="8603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Rectangle 5">
            <a:extLst>
              <a:ext uri="{FF2B5EF4-FFF2-40B4-BE49-F238E27FC236}">
                <a16:creationId xmlns:a16="http://schemas.microsoft.com/office/drawing/2014/main" id="{AF7C6FF9-4217-455F-86E5-613C3A38A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it-IT" altLang="it-IT" sz="4000"/>
              <a:t>Alimentatore non stabilizzato: raddrizzatore a ponte</a:t>
            </a:r>
            <a:endParaRPr lang="fr-FR" altLang="it-IT" sz="4000"/>
          </a:p>
        </p:txBody>
      </p:sp>
      <p:pic>
        <p:nvPicPr>
          <p:cNvPr id="87048" name="Picture 8">
            <a:extLst>
              <a:ext uri="{FF2B5EF4-FFF2-40B4-BE49-F238E27FC236}">
                <a16:creationId xmlns:a16="http://schemas.microsoft.com/office/drawing/2014/main" id="{50BBB5D1-6D2E-460A-8E7E-9A1AFACC5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874838"/>
            <a:ext cx="5719763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6" name="Text Box 6">
            <a:extLst>
              <a:ext uri="{FF2B5EF4-FFF2-40B4-BE49-F238E27FC236}">
                <a16:creationId xmlns:a16="http://schemas.microsoft.com/office/drawing/2014/main" id="{89C07198-7774-4E02-AEAE-E00C362BF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6725" y="332581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0000FF"/>
                </a:solidFill>
                <a:latin typeface="Arial" panose="020B0604020202020204" pitchFamily="34" charset="0"/>
              </a:rPr>
              <a:t>_</a:t>
            </a:r>
          </a:p>
        </p:txBody>
      </p:sp>
      <p:sp>
        <p:nvSpPr>
          <p:cNvPr id="87047" name="Text Box 7">
            <a:extLst>
              <a:ext uri="{FF2B5EF4-FFF2-40B4-BE49-F238E27FC236}">
                <a16:creationId xmlns:a16="http://schemas.microsoft.com/office/drawing/2014/main" id="{EA5F8812-F5F6-4DA6-8BAA-C97C6DFF1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263" y="2032000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7049" name="Text Box 9">
            <a:extLst>
              <a:ext uri="{FF2B5EF4-FFF2-40B4-BE49-F238E27FC236}">
                <a16:creationId xmlns:a16="http://schemas.microsoft.com/office/drawing/2014/main" id="{A2EBCDFB-C348-4457-877B-C749E26D3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325" y="18827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0000FF"/>
                </a:solidFill>
                <a:latin typeface="Arial" panose="020B0604020202020204" pitchFamily="34" charset="0"/>
              </a:rPr>
              <a:t>_</a:t>
            </a:r>
          </a:p>
        </p:txBody>
      </p:sp>
      <p:grpSp>
        <p:nvGrpSpPr>
          <p:cNvPr id="87053" name="Group 13">
            <a:extLst>
              <a:ext uri="{FF2B5EF4-FFF2-40B4-BE49-F238E27FC236}">
                <a16:creationId xmlns:a16="http://schemas.microsoft.com/office/drawing/2014/main" id="{C44655E7-6459-4D6C-AEFA-F697B40077B7}"/>
              </a:ext>
            </a:extLst>
          </p:cNvPr>
          <p:cNvGrpSpPr>
            <a:grpSpLocks/>
          </p:cNvGrpSpPr>
          <p:nvPr/>
        </p:nvGrpSpPr>
        <p:grpSpPr bwMode="auto">
          <a:xfrm>
            <a:off x="3068638" y="2354263"/>
            <a:ext cx="136525" cy="579437"/>
            <a:chOff x="363" y="1949"/>
            <a:chExt cx="86" cy="365"/>
          </a:xfrm>
        </p:grpSpPr>
        <p:sp>
          <p:nvSpPr>
            <p:cNvPr id="87051" name="Rectangle 11">
              <a:extLst>
                <a:ext uri="{FF2B5EF4-FFF2-40B4-BE49-F238E27FC236}">
                  <a16:creationId xmlns:a16="http://schemas.microsoft.com/office/drawing/2014/main" id="{C150DB87-F6BD-4D54-A469-7084B6D43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1949"/>
              <a:ext cx="86" cy="3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87052" name="Line 12">
              <a:extLst>
                <a:ext uri="{FF2B5EF4-FFF2-40B4-BE49-F238E27FC236}">
                  <a16:creationId xmlns:a16="http://schemas.microsoft.com/office/drawing/2014/main" id="{C59216CF-0B96-47B6-98DB-2D7F578A54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4" y="1990"/>
              <a:ext cx="4" cy="267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grpSp>
        <p:nvGrpSpPr>
          <p:cNvPr id="87054" name="Group 14">
            <a:extLst>
              <a:ext uri="{FF2B5EF4-FFF2-40B4-BE49-F238E27FC236}">
                <a16:creationId xmlns:a16="http://schemas.microsoft.com/office/drawing/2014/main" id="{634E6B57-74E4-4DC4-8A25-7B67EE8C2760}"/>
              </a:ext>
            </a:extLst>
          </p:cNvPr>
          <p:cNvGrpSpPr>
            <a:grpSpLocks/>
          </p:cNvGrpSpPr>
          <p:nvPr/>
        </p:nvGrpSpPr>
        <p:grpSpPr bwMode="auto">
          <a:xfrm>
            <a:off x="3073400" y="3098800"/>
            <a:ext cx="136525" cy="579438"/>
            <a:chOff x="363" y="1949"/>
            <a:chExt cx="86" cy="365"/>
          </a:xfrm>
        </p:grpSpPr>
        <p:sp>
          <p:nvSpPr>
            <p:cNvPr id="87055" name="Rectangle 15">
              <a:extLst>
                <a:ext uri="{FF2B5EF4-FFF2-40B4-BE49-F238E27FC236}">
                  <a16:creationId xmlns:a16="http://schemas.microsoft.com/office/drawing/2014/main" id="{5106F03C-21FA-40D2-8AFA-0DC7AF116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1949"/>
              <a:ext cx="86" cy="3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2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it-IT"/>
            </a:p>
          </p:txBody>
        </p:sp>
        <p:sp>
          <p:nvSpPr>
            <p:cNvPr id="87056" name="Line 16">
              <a:extLst>
                <a:ext uri="{FF2B5EF4-FFF2-40B4-BE49-F238E27FC236}">
                  <a16:creationId xmlns:a16="http://schemas.microsoft.com/office/drawing/2014/main" id="{E694190B-0D02-4B81-BF49-CD0B565EA8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4" y="1990"/>
              <a:ext cx="4" cy="267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sp>
        <p:nvSpPr>
          <p:cNvPr id="87050" name="Text Box 10">
            <a:extLst>
              <a:ext uri="{FF2B5EF4-FFF2-40B4-BE49-F238E27FC236}">
                <a16:creationId xmlns:a16="http://schemas.microsoft.com/office/drawing/2014/main" id="{41107E54-9C4D-49AD-84C5-2556A6CF3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0" y="3473450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00093 L 0.02049 -0.02152 L 0.19375 -0.02198 L 0.19375 0.0074 L 0.24149 0.06872 L 0.25139 0.08144 L 0.4033 0.08908 " pathEditMode="relative" rAng="0" ptsTypes="AAAAAAA">
                                      <p:cBhvr>
                                        <p:cTn id="14" dur="30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56" y="34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79963E-6 L 0.01302 0.0236 L 0.12188 0.02684 L 0.12917 0.01689 L 0.10625 -0.01874 L 0.09462 -0.01874 L 0.09635 0.26006 L 0.09635 0.30796 L 0.40417 0.31073 " pathEditMode="relative" rAng="0" ptsTypes="AAAAAAAAA">
                                      <p:cBhvr>
                                        <p:cTn id="18" dur="3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1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09625E-6 L 0.02205 -0.02221 L 0.13056 -0.02106 L 0.14393 -0.02314 L 0.14393 0.01527 L 0.09445 0.09208 L 0.09775 0.5192 L 0.40417 0.52198 " pathEditMode="relative" rAng="0" ptsTypes="AAAAAAAA">
                                      <p:cBhvr>
                                        <p:cTn id="42" dur="30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49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1823 0.0243 L 0.19757 0.02661 L 0.19757 0.00232 L 0.2901 -0.12332 L 0.40416 -0.12101 " pathEditMode="relative" ptsTypes="AAAAAA">
                                      <p:cBhvr>
                                        <p:cTn id="46" dur="30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/>
      <p:bldP spid="87046" grpId="1"/>
      <p:bldP spid="87046" grpId="2"/>
      <p:bldP spid="87047" grpId="0"/>
      <p:bldP spid="87047" grpId="1"/>
      <p:bldP spid="87047" grpId="2"/>
      <p:bldP spid="87049" grpId="0"/>
      <p:bldP spid="87049" grpId="1"/>
      <p:bldP spid="87050" grpId="0"/>
      <p:bldP spid="8705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913AB7D-EEAD-456F-A1DF-4A0B1D21F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Alimentatori stabilizzati</a:t>
            </a:r>
            <a:endParaRPr lang="fr-FR" altLang="it-IT"/>
          </a:p>
        </p:txBody>
      </p:sp>
      <p:pic>
        <p:nvPicPr>
          <p:cNvPr id="88070" name="Picture 6">
            <a:extLst>
              <a:ext uri="{FF2B5EF4-FFF2-40B4-BE49-F238E27FC236}">
                <a16:creationId xmlns:a16="http://schemas.microsoft.com/office/drawing/2014/main" id="{FD9DF30E-7DDD-4392-AEBF-C8DCFF150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15381"/>
            <a:ext cx="3581400" cy="20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8083" name="Group 19">
            <a:extLst>
              <a:ext uri="{FF2B5EF4-FFF2-40B4-BE49-F238E27FC236}">
                <a16:creationId xmlns:a16="http://schemas.microsoft.com/office/drawing/2014/main" id="{87883EB7-B721-4C7A-AED0-E59B1C114D32}"/>
              </a:ext>
            </a:extLst>
          </p:cNvPr>
          <p:cNvGrpSpPr>
            <a:grpSpLocks/>
          </p:cNvGrpSpPr>
          <p:nvPr/>
        </p:nvGrpSpPr>
        <p:grpSpPr bwMode="auto">
          <a:xfrm>
            <a:off x="2406650" y="2181224"/>
            <a:ext cx="2160588" cy="2741613"/>
            <a:chOff x="1034" y="1096"/>
            <a:chExt cx="1361" cy="1727"/>
          </a:xfrm>
        </p:grpSpPr>
        <p:grpSp>
          <p:nvGrpSpPr>
            <p:cNvPr id="88080" name="Group 16">
              <a:extLst>
                <a:ext uri="{FF2B5EF4-FFF2-40B4-BE49-F238E27FC236}">
                  <a16:creationId xmlns:a16="http://schemas.microsoft.com/office/drawing/2014/main" id="{8D7C30BA-8500-412B-A186-7EF0C3DA7F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4" y="1096"/>
              <a:ext cx="1361" cy="1727"/>
              <a:chOff x="1034" y="1096"/>
              <a:chExt cx="1361" cy="1727"/>
            </a:xfrm>
          </p:grpSpPr>
          <p:grpSp>
            <p:nvGrpSpPr>
              <p:cNvPr id="88073" name="Group 9">
                <a:extLst>
                  <a:ext uri="{FF2B5EF4-FFF2-40B4-BE49-F238E27FC236}">
                    <a16:creationId xmlns:a16="http://schemas.microsoft.com/office/drawing/2014/main" id="{AF46DCB0-4595-4AEA-BA1C-0A17016C71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4" y="1096"/>
                <a:ext cx="1361" cy="1727"/>
                <a:chOff x="724" y="1125"/>
                <a:chExt cx="1361" cy="1698"/>
              </a:xfrm>
            </p:grpSpPr>
            <p:pic>
              <p:nvPicPr>
                <p:cNvPr id="88069" name="Picture 5">
                  <a:extLst>
                    <a:ext uri="{FF2B5EF4-FFF2-40B4-BE49-F238E27FC236}">
                      <a16:creationId xmlns:a16="http://schemas.microsoft.com/office/drawing/2014/main" id="{67B2AB8F-39D3-4EA1-AE0C-957F209A5E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" y="1125"/>
                  <a:ext cx="1361" cy="16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8071" name="Rectangle 7">
                  <a:extLst>
                    <a:ext uri="{FF2B5EF4-FFF2-40B4-BE49-F238E27FC236}">
                      <a16:creationId xmlns:a16="http://schemas.microsoft.com/office/drawing/2014/main" id="{382646C7-8787-44B2-AD32-80EF070EB0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8" y="2452"/>
                  <a:ext cx="567" cy="35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22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it-IT"/>
                </a:p>
              </p:txBody>
            </p:sp>
            <p:sp>
              <p:nvSpPr>
                <p:cNvPr id="88072" name="Rectangle 8">
                  <a:extLst>
                    <a:ext uri="{FF2B5EF4-FFF2-40B4-BE49-F238E27FC236}">
                      <a16:creationId xmlns:a16="http://schemas.microsoft.com/office/drawing/2014/main" id="{7C5663E7-AD62-4711-9013-7BE78A09BB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93" y="1941"/>
                  <a:ext cx="272" cy="24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22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it-IT"/>
                </a:p>
              </p:txBody>
            </p:sp>
          </p:grpSp>
          <p:sp>
            <p:nvSpPr>
              <p:cNvPr id="88074" name="Text Box 10">
                <a:extLst>
                  <a:ext uri="{FF2B5EF4-FFF2-40B4-BE49-F238E27FC236}">
                    <a16:creationId xmlns:a16="http://schemas.microsoft.com/office/drawing/2014/main" id="{BAEFE71B-F36B-4CEA-B5A8-E6299B847D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1" y="1895"/>
                <a:ext cx="32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22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it-IT" altLang="it-IT" sz="1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it-IT" altLang="it-IT" sz="14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Z</a:t>
                </a:r>
                <a:r>
                  <a:rPr lang="it-IT" altLang="it-IT" sz="1400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min</a:t>
                </a:r>
                <a:endPara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8075" name="Text Box 11">
                <a:extLst>
                  <a:ext uri="{FF2B5EF4-FFF2-40B4-BE49-F238E27FC236}">
                    <a16:creationId xmlns:a16="http://schemas.microsoft.com/office/drawing/2014/main" id="{21D0BA02-EDBE-46CE-A4CE-F109A981C4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7" y="2622"/>
                <a:ext cx="33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22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it-IT" altLang="it-IT" sz="1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it-IT" altLang="it-IT" sz="14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Z</a:t>
                </a:r>
                <a:r>
                  <a:rPr lang="it-IT" altLang="it-IT" sz="1400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max</a:t>
                </a:r>
                <a:endParaRPr lang="fr-FR" altLang="it-IT" sz="1400" i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8076" name="Line 12">
              <a:extLst>
                <a:ext uri="{FF2B5EF4-FFF2-40B4-BE49-F238E27FC236}">
                  <a16:creationId xmlns:a16="http://schemas.microsoft.com/office/drawing/2014/main" id="{D8C00FE4-2650-4219-850E-1429B480BC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" y="2761"/>
              <a:ext cx="67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  <p:sp>
        <p:nvSpPr>
          <p:cNvPr id="88079" name="Rectangle 15">
            <a:extLst>
              <a:ext uri="{FF2B5EF4-FFF2-40B4-BE49-F238E27FC236}">
                <a16:creationId xmlns:a16="http://schemas.microsoft.com/office/drawing/2014/main" id="{BDF6C783-C76C-4D78-89FF-219545E8E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1936749"/>
            <a:ext cx="3806825" cy="2428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88084" name="Text Box 20">
            <a:extLst>
              <a:ext uri="{FF2B5EF4-FFF2-40B4-BE49-F238E27FC236}">
                <a16:creationId xmlns:a16="http://schemas.microsoft.com/office/drawing/2014/main" id="{2939B40E-8E79-45F9-A8BA-D967BC44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4925" y="4651375"/>
            <a:ext cx="357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 dirty="0"/>
              <a:t>regolatore parallelo</a:t>
            </a:r>
            <a:endParaRPr lang="fr-FR" altLang="it-IT" sz="2400" i="1" dirty="0"/>
          </a:p>
        </p:txBody>
      </p:sp>
      <p:sp>
        <p:nvSpPr>
          <p:cNvPr id="88077" name="Line 13">
            <a:extLst>
              <a:ext uri="{FF2B5EF4-FFF2-40B4-BE49-F238E27FC236}">
                <a16:creationId xmlns:a16="http://schemas.microsoft.com/office/drawing/2014/main" id="{0BCFE3F3-09AD-4B17-98D2-6C54C4ACAC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47913" y="1951037"/>
            <a:ext cx="357187" cy="3055937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88078" name="Rectangle 14">
            <a:extLst>
              <a:ext uri="{FF2B5EF4-FFF2-40B4-BE49-F238E27FC236}">
                <a16:creationId xmlns:a16="http://schemas.microsoft.com/office/drawing/2014/main" id="{8E81A9AF-8F85-42CF-A7E2-14A4D8751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" y="1931987"/>
            <a:ext cx="1763713" cy="2994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88081" name="Text Box 17">
            <a:extLst>
              <a:ext uri="{FF2B5EF4-FFF2-40B4-BE49-F238E27FC236}">
                <a16:creationId xmlns:a16="http://schemas.microsoft.com/office/drawing/2014/main" id="{F5856A01-5A5F-451D-8C92-A3195900D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888" y="2798762"/>
            <a:ext cx="11557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sz="2400" i="1">
                <a:latin typeface="Times New Roman" panose="02020603050405020304" pitchFamily="18" charset="0"/>
              </a:rPr>
              <a:t>Retta di</a:t>
            </a:r>
          </a:p>
          <a:p>
            <a:pPr algn="ctr"/>
            <a:r>
              <a:rPr lang="it-IT" altLang="it-IT" sz="2400" i="1">
                <a:latin typeface="Times New Roman" panose="02020603050405020304" pitchFamily="18" charset="0"/>
              </a:rPr>
              <a:t>carico</a:t>
            </a:r>
            <a:endParaRPr lang="fr-FR" altLang="it-IT" sz="2400" i="1">
              <a:latin typeface="Times New Roman" panose="02020603050405020304" pitchFamily="18" charset="0"/>
            </a:endParaRPr>
          </a:p>
        </p:txBody>
      </p:sp>
      <p:sp>
        <p:nvSpPr>
          <p:cNvPr id="88082" name="Freeform 18">
            <a:extLst>
              <a:ext uri="{FF2B5EF4-FFF2-40B4-BE49-F238E27FC236}">
                <a16:creationId xmlns:a16="http://schemas.microsoft.com/office/drawing/2014/main" id="{38032937-C224-4545-AF64-A9E3D93701A0}"/>
              </a:ext>
            </a:extLst>
          </p:cNvPr>
          <p:cNvSpPr>
            <a:spLocks/>
          </p:cNvSpPr>
          <p:nvPr/>
        </p:nvSpPr>
        <p:spPr bwMode="auto">
          <a:xfrm>
            <a:off x="1597025" y="3729037"/>
            <a:ext cx="1730375" cy="682625"/>
          </a:xfrm>
          <a:custGeom>
            <a:avLst/>
            <a:gdLst>
              <a:gd name="T0" fmla="*/ 0 w 1090"/>
              <a:gd name="T1" fmla="*/ 0 h 430"/>
              <a:gd name="T2" fmla="*/ 185 w 1090"/>
              <a:gd name="T3" fmla="*/ 266 h 430"/>
              <a:gd name="T4" fmla="*/ 633 w 1090"/>
              <a:gd name="T5" fmla="*/ 404 h 430"/>
              <a:gd name="T6" fmla="*/ 1090 w 1090"/>
              <a:gd name="T7" fmla="*/ 423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0" h="430">
                <a:moveTo>
                  <a:pt x="0" y="0"/>
                </a:moveTo>
                <a:cubicBezTo>
                  <a:pt x="40" y="99"/>
                  <a:pt x="80" y="199"/>
                  <a:pt x="185" y="266"/>
                </a:cubicBezTo>
                <a:cubicBezTo>
                  <a:pt x="290" y="333"/>
                  <a:pt x="482" y="378"/>
                  <a:pt x="633" y="404"/>
                </a:cubicBezTo>
                <a:cubicBezTo>
                  <a:pt x="784" y="430"/>
                  <a:pt x="1018" y="420"/>
                  <a:pt x="1090" y="423"/>
                </a:cubicBezTo>
              </a:path>
            </a:pathLst>
          </a:custGeom>
          <a:noFill/>
          <a:ln w="22225" cap="flat" cmpd="sng">
            <a:solidFill>
              <a:schemeClr val="hlink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8126" name="Rectangle 62">
            <a:extLst>
              <a:ext uri="{FF2B5EF4-FFF2-40B4-BE49-F238E27FC236}">
                <a16:creationId xmlns:a16="http://schemas.microsoft.com/office/drawing/2014/main" id="{FE7394B5-36F3-40F6-8596-7AF0256EA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8700" y="3254374"/>
            <a:ext cx="301625" cy="2047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8127" name="Text Box 63">
            <a:extLst>
              <a:ext uri="{FF2B5EF4-FFF2-40B4-BE49-F238E27FC236}">
                <a16:creationId xmlns:a16="http://schemas.microsoft.com/office/drawing/2014/main" id="{46BFD547-3B77-43FB-AA29-ABFBB5EE0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01701"/>
            <a:ext cx="44577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altLang="it-IT" i="1" dirty="0"/>
              <a:t>piccola escursione di corrente</a:t>
            </a:r>
          </a:p>
          <a:p>
            <a:pPr algn="ctr"/>
            <a:r>
              <a:rPr lang="it-IT" altLang="it-IT" i="1" dirty="0"/>
              <a:t>(qualche </a:t>
            </a:r>
            <a:r>
              <a:rPr lang="it-IT" altLang="it-IT" i="1" dirty="0" err="1"/>
              <a:t>mA</a:t>
            </a:r>
            <a:r>
              <a:rPr lang="it-IT" altLang="it-IT" i="1" dirty="0"/>
              <a:t> – qualche decina di </a:t>
            </a:r>
            <a:r>
              <a:rPr lang="it-IT" altLang="it-IT" i="1" dirty="0" err="1"/>
              <a:t>mA</a:t>
            </a:r>
            <a:r>
              <a:rPr lang="it-IT" altLang="it-IT" i="1" dirty="0"/>
              <a:t>)</a:t>
            </a:r>
            <a:endParaRPr lang="fr-FR" alt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88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860000">
                                      <p:cBhvr>
                                        <p:cTn id="17" dur="3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8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8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8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88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88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8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88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88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88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88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88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88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88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8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8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8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8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84" grpId="0"/>
      <p:bldP spid="88081" grpId="0"/>
      <p:bldP spid="88081" grpId="1"/>
      <p:bldP spid="88127" grpId="0"/>
      <p:bldP spid="8812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3B5A58A5-A720-4BDF-9976-1F4A698073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1488" y="2622550"/>
            <a:ext cx="8229600" cy="1139825"/>
          </a:xfrm>
        </p:spPr>
        <p:txBody>
          <a:bodyPr/>
          <a:lstStyle/>
          <a:p>
            <a:r>
              <a:rPr lang="it-IT" altLang="it-IT" sz="7200"/>
              <a:t>Datasheets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3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0" name="Picture 4">
            <a:extLst>
              <a:ext uri="{FF2B5EF4-FFF2-40B4-BE49-F238E27FC236}">
                <a16:creationId xmlns:a16="http://schemas.microsoft.com/office/drawing/2014/main" id="{889ACA4A-F6B7-4FF2-8B38-CE210E61B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0"/>
            <a:ext cx="5059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4" name="Picture 4">
            <a:extLst>
              <a:ext uri="{FF2B5EF4-FFF2-40B4-BE49-F238E27FC236}">
                <a16:creationId xmlns:a16="http://schemas.microsoft.com/office/drawing/2014/main" id="{19622225-002B-4D61-872C-08146672B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0"/>
            <a:ext cx="50561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8" name="Picture 4">
            <a:extLst>
              <a:ext uri="{FF2B5EF4-FFF2-40B4-BE49-F238E27FC236}">
                <a16:creationId xmlns:a16="http://schemas.microsoft.com/office/drawing/2014/main" id="{786F6344-E65E-4423-9401-F0E5DFDEE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9144000" cy="672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2" name="Picture 4">
            <a:extLst>
              <a:ext uri="{FF2B5EF4-FFF2-40B4-BE49-F238E27FC236}">
                <a16:creationId xmlns:a16="http://schemas.microsoft.com/office/drawing/2014/main" id="{5FB64286-3360-45CE-90AC-ED8879406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88" y="0"/>
            <a:ext cx="4932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6" name="Picture 4">
            <a:extLst>
              <a:ext uri="{FF2B5EF4-FFF2-40B4-BE49-F238E27FC236}">
                <a16:creationId xmlns:a16="http://schemas.microsoft.com/office/drawing/2014/main" id="{02E3C7EF-3786-4827-BF97-312BBD1EF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0"/>
            <a:ext cx="5484812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63" name="Picture 7">
            <a:extLst>
              <a:ext uri="{FF2B5EF4-FFF2-40B4-BE49-F238E27FC236}">
                <a16:creationId xmlns:a16="http://schemas.microsoft.com/office/drawing/2014/main" id="{77010716-8469-49AA-8674-102C94DA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0"/>
            <a:ext cx="57419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ntenna satellitare">
  <a:themeElements>
    <a:clrScheme name="Antenna satellitare 11">
      <a:dk1>
        <a:srgbClr val="000000"/>
      </a:dk1>
      <a:lt1>
        <a:srgbClr val="FFFF66"/>
      </a:lt1>
      <a:dk2>
        <a:srgbClr val="008000"/>
      </a:dk2>
      <a:lt2>
        <a:srgbClr val="FFCFCF"/>
      </a:lt2>
      <a:accent1>
        <a:srgbClr val="FF6600"/>
      </a:accent1>
      <a:accent2>
        <a:srgbClr val="FF9933"/>
      </a:accent2>
      <a:accent3>
        <a:srgbClr val="FFFFB8"/>
      </a:accent3>
      <a:accent4>
        <a:srgbClr val="000000"/>
      </a:accent4>
      <a:accent5>
        <a:srgbClr val="FFB8AA"/>
      </a:accent5>
      <a:accent6>
        <a:srgbClr val="E78A2D"/>
      </a:accent6>
      <a:hlink>
        <a:srgbClr val="FFCC00"/>
      </a:hlink>
      <a:folHlink>
        <a:srgbClr val="FF9900"/>
      </a:folHlink>
    </a:clrScheme>
    <a:fontScheme name="Antenna satellitar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2400" b="0" i="0" u="none" strike="noStrike" cap="none" normalizeH="0" baseline="0" smtClean="0">
            <a:ln>
              <a:noFill/>
            </a:ln>
            <a:solidFill>
              <a:srgbClr val="080808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it-IT" sz="2400" b="0" i="0" u="none" strike="noStrike" cap="none" normalizeH="0" baseline="0" smtClean="0">
            <a:ln>
              <a:noFill/>
            </a:ln>
            <a:solidFill>
              <a:srgbClr val="080808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Antenna satellitare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tenna satellitar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0">
        <a:dk1>
          <a:srgbClr val="9C9C9C"/>
        </a:dk1>
        <a:lt1>
          <a:srgbClr val="FFFFFF"/>
        </a:lt1>
        <a:dk2>
          <a:srgbClr val="BCC5E2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DADFEE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tenna satellitare 11">
        <a:dk1>
          <a:srgbClr val="000000"/>
        </a:dk1>
        <a:lt1>
          <a:srgbClr val="FFFF66"/>
        </a:lt1>
        <a:dk2>
          <a:srgbClr val="008000"/>
        </a:dk2>
        <a:lt2>
          <a:srgbClr val="FFCFCF"/>
        </a:lt2>
        <a:accent1>
          <a:srgbClr val="FF6600"/>
        </a:accent1>
        <a:accent2>
          <a:srgbClr val="FF9933"/>
        </a:accent2>
        <a:accent3>
          <a:srgbClr val="FFFFB8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253</Words>
  <Application>Microsoft Office PowerPoint</Application>
  <PresentationFormat>Presentazione su schermo (4:3)</PresentationFormat>
  <Paragraphs>118</Paragraphs>
  <Slides>25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Arial</vt:lpstr>
      <vt:lpstr>Symbol</vt:lpstr>
      <vt:lpstr>Times New Roman</vt:lpstr>
      <vt:lpstr>Verdana</vt:lpstr>
      <vt:lpstr>Wingdings</vt:lpstr>
      <vt:lpstr>Wingdings 2</vt:lpstr>
      <vt:lpstr>Antenna satellitare</vt:lpstr>
      <vt:lpstr>Equation</vt:lpstr>
      <vt:lpstr>IL DIODO  A GIUNZIONE</vt:lpstr>
      <vt:lpstr>Caratteristica di un diodo a giunzione</vt:lpstr>
      <vt:lpstr>Il diodo come elemento circuitale</vt:lpstr>
      <vt:lpstr>Modelli del diodo</vt:lpstr>
      <vt:lpstr>Raddrizzatori</vt:lpstr>
      <vt:lpstr>Raddrizzatori</vt:lpstr>
      <vt:lpstr>Raddrizzatori</vt:lpstr>
      <vt:lpstr>Limitatori</vt:lpstr>
      <vt:lpstr>Limitatori</vt:lpstr>
      <vt:lpstr>Circuiti logici a diodi</vt:lpstr>
      <vt:lpstr>Circuiti logici a diodi</vt:lpstr>
      <vt:lpstr>Comparatore a finestra</vt:lpstr>
      <vt:lpstr>Diodi Zener</vt:lpstr>
      <vt:lpstr>Stabilizzatore a diodo Zener</vt:lpstr>
      <vt:lpstr>Alimentatore non stabilizzato</vt:lpstr>
      <vt:lpstr>Alimentatore non stabilizzato</vt:lpstr>
      <vt:lpstr>Alimentatore non stabilizzato: raddrizzatore a ponte</vt:lpstr>
      <vt:lpstr>Alimentatori stabilizzati</vt:lpstr>
      <vt:lpstr>Datasheets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Universita' di Palermo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FISICA DEI SEMICONDUTTORI</dc:title>
  <dc:creator>Mauro Mosca</dc:creator>
  <cp:lastModifiedBy>Mauro</cp:lastModifiedBy>
  <cp:revision>50</cp:revision>
  <dcterms:created xsi:type="dcterms:W3CDTF">2007-02-22T16:06:02Z</dcterms:created>
  <dcterms:modified xsi:type="dcterms:W3CDTF">2018-10-22T21:13:36Z</dcterms:modified>
</cp:coreProperties>
</file>