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F68A"/>
    <a:srgbClr val="EEFD2D"/>
    <a:srgbClr val="EA60DD"/>
    <a:srgbClr val="FF3300"/>
    <a:srgbClr val="000000"/>
    <a:srgbClr val="FDC3BF"/>
    <a:srgbClr val="F8F8F8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69" d="100"/>
          <a:sy n="69" d="100"/>
        </p:scale>
        <p:origin x="37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>
            <a:extLst>
              <a:ext uri="{FF2B5EF4-FFF2-40B4-BE49-F238E27FC236}">
                <a16:creationId xmlns:a16="http://schemas.microsoft.com/office/drawing/2014/main" id="{267FF86C-21C5-4BF7-B4AB-5B435942FC0D}"/>
              </a:ext>
            </a:extLst>
          </p:cNvPr>
          <p:cNvGrpSpPr>
            <a:grpSpLocks/>
          </p:cNvGrpSpPr>
          <p:nvPr/>
        </p:nvGrpSpPr>
        <p:grpSpPr bwMode="auto">
          <a:xfrm>
            <a:off x="-633413" y="798513"/>
            <a:ext cx="7542213" cy="6029325"/>
            <a:chOff x="-384" y="480"/>
            <a:chExt cx="4751" cy="3798"/>
          </a:xfrm>
        </p:grpSpPr>
        <p:grpSp>
          <p:nvGrpSpPr>
            <p:cNvPr id="5123" name="Group 3">
              <a:extLst>
                <a:ext uri="{FF2B5EF4-FFF2-40B4-BE49-F238E27FC236}">
                  <a16:creationId xmlns:a16="http://schemas.microsoft.com/office/drawing/2014/main" id="{3738DBEC-88E6-43C0-966B-F0CDF3039D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5124" name="Group 4">
                <a:extLst>
                  <a:ext uri="{FF2B5EF4-FFF2-40B4-BE49-F238E27FC236}">
                    <a16:creationId xmlns:a16="http://schemas.microsoft.com/office/drawing/2014/main" id="{4C4924CC-7498-4D35-83E9-219A912D7E7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5125" name="Freeform 5">
                  <a:extLst>
                    <a:ext uri="{FF2B5EF4-FFF2-40B4-BE49-F238E27FC236}">
                      <a16:creationId xmlns:a16="http://schemas.microsoft.com/office/drawing/2014/main" id="{2071EE77-3C4E-456D-8D91-CB194E812055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02 w 3271"/>
                    <a:gd name="T1" fmla="*/ 1990 h 3075"/>
                    <a:gd name="T2" fmla="*/ 186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09 w 3271"/>
                    <a:gd name="T13" fmla="*/ 216 h 3075"/>
                    <a:gd name="T14" fmla="*/ 508 w 3271"/>
                    <a:gd name="T15" fmla="*/ 42 h 3075"/>
                    <a:gd name="T16" fmla="*/ 891 w 3271"/>
                    <a:gd name="T17" fmla="*/ 6 h 3075"/>
                    <a:gd name="T18" fmla="*/ 1334 w 3271"/>
                    <a:gd name="T19" fmla="*/ 102 h 3075"/>
                    <a:gd name="T20" fmla="*/ 1806 w 3271"/>
                    <a:gd name="T21" fmla="*/ 324 h 3075"/>
                    <a:gd name="T22" fmla="*/ 2272 w 3271"/>
                    <a:gd name="T23" fmla="*/ 659 h 3075"/>
                    <a:gd name="T24" fmla="*/ 2769 w 3271"/>
                    <a:gd name="T25" fmla="*/ 1187 h 3075"/>
                    <a:gd name="T26" fmla="*/ 3085 w 3271"/>
                    <a:gd name="T27" fmla="*/ 1702 h 3075"/>
                    <a:gd name="T28" fmla="*/ 3205 w 3271"/>
                    <a:gd name="T29" fmla="*/ 2008 h 3075"/>
                    <a:gd name="T30" fmla="*/ 3259 w 3271"/>
                    <a:gd name="T31" fmla="*/ 2302 h 3075"/>
                    <a:gd name="T32" fmla="*/ 3253 w 3271"/>
                    <a:gd name="T33" fmla="*/ 2565 h 3075"/>
                    <a:gd name="T34" fmla="*/ 3187 w 3271"/>
                    <a:gd name="T35" fmla="*/ 2781 h 3075"/>
                    <a:gd name="T36" fmla="*/ 3068 w 3271"/>
                    <a:gd name="T37" fmla="*/ 2961 h 3075"/>
                    <a:gd name="T38" fmla="*/ 2918 w 3271"/>
                    <a:gd name="T39" fmla="*/ 3075 h 3075"/>
                    <a:gd name="T40" fmla="*/ 3068 w 3271"/>
                    <a:gd name="T41" fmla="*/ 2967 h 3075"/>
                    <a:gd name="T42" fmla="*/ 3193 w 3271"/>
                    <a:gd name="T43" fmla="*/ 2787 h 3075"/>
                    <a:gd name="T44" fmla="*/ 3259 w 3271"/>
                    <a:gd name="T45" fmla="*/ 2565 h 3075"/>
                    <a:gd name="T46" fmla="*/ 3265 w 3271"/>
                    <a:gd name="T47" fmla="*/ 2302 h 3075"/>
                    <a:gd name="T48" fmla="*/ 3211 w 3271"/>
                    <a:gd name="T49" fmla="*/ 2008 h 3075"/>
                    <a:gd name="T50" fmla="*/ 3091 w 3271"/>
                    <a:gd name="T51" fmla="*/ 1702 h 3075"/>
                    <a:gd name="T52" fmla="*/ 2775 w 3271"/>
                    <a:gd name="T53" fmla="*/ 1181 h 3075"/>
                    <a:gd name="T54" fmla="*/ 2278 w 3271"/>
                    <a:gd name="T55" fmla="*/ 653 h 3075"/>
                    <a:gd name="T56" fmla="*/ 1806 w 3271"/>
                    <a:gd name="T57" fmla="*/ 318 h 3075"/>
                    <a:gd name="T58" fmla="*/ 1334 w 3271"/>
                    <a:gd name="T59" fmla="*/ 96 h 3075"/>
                    <a:gd name="T60" fmla="*/ 891 w 3271"/>
                    <a:gd name="T61" fmla="*/ 0 h 3075"/>
                    <a:gd name="T62" fmla="*/ 502 w 3271"/>
                    <a:gd name="T63" fmla="*/ 36 h 3075"/>
                    <a:gd name="T64" fmla="*/ 204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0 w 3271"/>
                    <a:gd name="T75" fmla="*/ 1474 h 3075"/>
                    <a:gd name="T76" fmla="*/ 353 w 3271"/>
                    <a:gd name="T77" fmla="*/ 1786 h 3075"/>
                    <a:gd name="T78" fmla="*/ 849 w 3271"/>
                    <a:gd name="T79" fmla="*/ 2380 h 3075"/>
                    <a:gd name="T80" fmla="*/ 1244 w 3271"/>
                    <a:gd name="T81" fmla="*/ 2709 h 3075"/>
                    <a:gd name="T82" fmla="*/ 1656 w 3271"/>
                    <a:gd name="T83" fmla="*/ 2961 h 3075"/>
                    <a:gd name="T84" fmla="*/ 1937 w 3271"/>
                    <a:gd name="T85" fmla="*/ 3075 h 3075"/>
                    <a:gd name="T86" fmla="*/ 1525 w 3271"/>
                    <a:gd name="T87" fmla="*/ 2889 h 3075"/>
                    <a:gd name="T88" fmla="*/ 1118 w 3271"/>
                    <a:gd name="T89" fmla="*/ 2607 h 3075"/>
                    <a:gd name="T90" fmla="*/ 849 w 3271"/>
                    <a:gd name="T91" fmla="*/ 2380 h 30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5126" name="Group 6">
                  <a:extLst>
                    <a:ext uri="{FF2B5EF4-FFF2-40B4-BE49-F238E27FC236}">
                      <a16:creationId xmlns:a16="http://schemas.microsoft.com/office/drawing/2014/main" id="{58C1B20A-9DD6-441D-B121-ED4DD6ED475F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5127" name="Freeform 7">
                    <a:extLst>
                      <a:ext uri="{FF2B5EF4-FFF2-40B4-BE49-F238E27FC236}">
                        <a16:creationId xmlns:a16="http://schemas.microsoft.com/office/drawing/2014/main" id="{0F28AA71-AA5F-4D06-BB37-1A2848600393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3946 w 3952"/>
                      <a:gd name="T1" fmla="*/ 2860 h 3501"/>
                      <a:gd name="T2" fmla="*/ 3910 w 3952"/>
                      <a:gd name="T3" fmla="*/ 2614 h 3501"/>
                      <a:gd name="T4" fmla="*/ 3839 w 3952"/>
                      <a:gd name="T5" fmla="*/ 2368 h 3501"/>
                      <a:gd name="T6" fmla="*/ 3731 w 3952"/>
                      <a:gd name="T7" fmla="*/ 2110 h 3501"/>
                      <a:gd name="T8" fmla="*/ 3593 w 3952"/>
                      <a:gd name="T9" fmla="*/ 1853 h 3501"/>
                      <a:gd name="T10" fmla="*/ 3432 w 3952"/>
                      <a:gd name="T11" fmla="*/ 1595 h 3501"/>
                      <a:gd name="T12" fmla="*/ 3241 w 3952"/>
                      <a:gd name="T13" fmla="*/ 1343 h 3501"/>
                      <a:gd name="T14" fmla="*/ 3025 w 3952"/>
                      <a:gd name="T15" fmla="*/ 1103 h 3501"/>
                      <a:gd name="T16" fmla="*/ 2721 w 3952"/>
                      <a:gd name="T17" fmla="*/ 815 h 3501"/>
                      <a:gd name="T18" fmla="*/ 2332 w 3952"/>
                      <a:gd name="T19" fmla="*/ 522 h 3501"/>
                      <a:gd name="T20" fmla="*/ 1943 w 3952"/>
                      <a:gd name="T21" fmla="*/ 288 h 3501"/>
                      <a:gd name="T22" fmla="*/ 1555 w 3952"/>
                      <a:gd name="T23" fmla="*/ 126 h 3501"/>
                      <a:gd name="T24" fmla="*/ 1184 w 3952"/>
                      <a:gd name="T25" fmla="*/ 24 h 3501"/>
                      <a:gd name="T26" fmla="*/ 837 w 3952"/>
                      <a:gd name="T27" fmla="*/ 0 h 3501"/>
                      <a:gd name="T28" fmla="*/ 526 w 3952"/>
                      <a:gd name="T29" fmla="*/ 48 h 3501"/>
                      <a:gd name="T30" fmla="*/ 263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69 w 3952"/>
                      <a:gd name="T39" fmla="*/ 174 h 3501"/>
                      <a:gd name="T40" fmla="*/ 526 w 3952"/>
                      <a:gd name="T41" fmla="*/ 48 h 3501"/>
                      <a:gd name="T42" fmla="*/ 837 w 3952"/>
                      <a:gd name="T43" fmla="*/ 6 h 3501"/>
                      <a:gd name="T44" fmla="*/ 1184 w 3952"/>
                      <a:gd name="T45" fmla="*/ 30 h 3501"/>
                      <a:gd name="T46" fmla="*/ 1555 w 3952"/>
                      <a:gd name="T47" fmla="*/ 132 h 3501"/>
                      <a:gd name="T48" fmla="*/ 1943 w 3952"/>
                      <a:gd name="T49" fmla="*/ 294 h 3501"/>
                      <a:gd name="T50" fmla="*/ 2332 w 3952"/>
                      <a:gd name="T51" fmla="*/ 528 h 3501"/>
                      <a:gd name="T52" fmla="*/ 2715 w 3952"/>
                      <a:gd name="T53" fmla="*/ 821 h 3501"/>
                      <a:gd name="T54" fmla="*/ 3127 w 3952"/>
                      <a:gd name="T55" fmla="*/ 1223 h 3501"/>
                      <a:gd name="T56" fmla="*/ 3336 w 3952"/>
                      <a:gd name="T57" fmla="*/ 1469 h 3501"/>
                      <a:gd name="T58" fmla="*/ 3510 w 3952"/>
                      <a:gd name="T59" fmla="*/ 1727 h 3501"/>
                      <a:gd name="T60" fmla="*/ 3665 w 3952"/>
                      <a:gd name="T61" fmla="*/ 1984 h 3501"/>
                      <a:gd name="T62" fmla="*/ 3785 w 3952"/>
                      <a:gd name="T63" fmla="*/ 2236 h 3501"/>
                      <a:gd name="T64" fmla="*/ 3875 w 3952"/>
                      <a:gd name="T65" fmla="*/ 2494 h 3501"/>
                      <a:gd name="T66" fmla="*/ 3934 w 3952"/>
                      <a:gd name="T67" fmla="*/ 2740 h 3501"/>
                      <a:gd name="T68" fmla="*/ 3952 w 3952"/>
                      <a:gd name="T69" fmla="*/ 2973 h 3501"/>
                      <a:gd name="T70" fmla="*/ 3922 w 3952"/>
                      <a:gd name="T71" fmla="*/ 3255 h 3501"/>
                      <a:gd name="T72" fmla="*/ 3833 w 3952"/>
                      <a:gd name="T73" fmla="*/ 3501 h 3501"/>
                      <a:gd name="T74" fmla="*/ 3886 w 3952"/>
                      <a:gd name="T75" fmla="*/ 3387 h 3501"/>
                      <a:gd name="T76" fmla="*/ 3946 w 3952"/>
                      <a:gd name="T77" fmla="*/ 3123 h 3501"/>
                      <a:gd name="T78" fmla="*/ 3952 w 3952"/>
                      <a:gd name="T79" fmla="*/ 2973 h 35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128" name="Freeform 8">
                    <a:extLst>
                      <a:ext uri="{FF2B5EF4-FFF2-40B4-BE49-F238E27FC236}">
                        <a16:creationId xmlns:a16="http://schemas.microsoft.com/office/drawing/2014/main" id="{69D63910-8B4A-4767-A4A1-7060A056B1FF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76 w 3791"/>
                      <a:gd name="T1" fmla="*/ 2416 h 3363"/>
                      <a:gd name="T2" fmla="*/ 419 w 3791"/>
                      <a:gd name="T3" fmla="*/ 2062 h 3363"/>
                      <a:gd name="T4" fmla="*/ 215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39 w 3791"/>
                      <a:gd name="T15" fmla="*/ 246 h 3363"/>
                      <a:gd name="T16" fmla="*/ 580 w 3791"/>
                      <a:gd name="T17" fmla="*/ 48 h 3363"/>
                      <a:gd name="T18" fmla="*/ 1028 w 3791"/>
                      <a:gd name="T19" fmla="*/ 6 h 3363"/>
                      <a:gd name="T20" fmla="*/ 1543 w 3791"/>
                      <a:gd name="T21" fmla="*/ 120 h 3363"/>
                      <a:gd name="T22" fmla="*/ 2087 w 3791"/>
                      <a:gd name="T23" fmla="*/ 378 h 3363"/>
                      <a:gd name="T24" fmla="*/ 2631 w 3791"/>
                      <a:gd name="T25" fmla="*/ 773 h 3363"/>
                      <a:gd name="T26" fmla="*/ 3115 w 3791"/>
                      <a:gd name="T27" fmla="*/ 1265 h 3363"/>
                      <a:gd name="T28" fmla="*/ 3378 w 3791"/>
                      <a:gd name="T29" fmla="*/ 1625 h 3363"/>
                      <a:gd name="T30" fmla="*/ 3582 w 3791"/>
                      <a:gd name="T31" fmla="*/ 1984 h 3363"/>
                      <a:gd name="T32" fmla="*/ 3719 w 3791"/>
                      <a:gd name="T33" fmla="*/ 2344 h 3363"/>
                      <a:gd name="T34" fmla="*/ 3785 w 3791"/>
                      <a:gd name="T35" fmla="*/ 2686 h 3363"/>
                      <a:gd name="T36" fmla="*/ 3749 w 3791"/>
                      <a:gd name="T37" fmla="*/ 3105 h 3363"/>
                      <a:gd name="T38" fmla="*/ 3629 w 3791"/>
                      <a:gd name="T39" fmla="*/ 3363 h 3363"/>
                      <a:gd name="T40" fmla="*/ 3779 w 3791"/>
                      <a:gd name="T41" fmla="*/ 2967 h 3363"/>
                      <a:gd name="T42" fmla="*/ 3791 w 3791"/>
                      <a:gd name="T43" fmla="*/ 2794 h 3363"/>
                      <a:gd name="T44" fmla="*/ 3749 w 3791"/>
                      <a:gd name="T45" fmla="*/ 2458 h 3363"/>
                      <a:gd name="T46" fmla="*/ 3635 w 3791"/>
                      <a:gd name="T47" fmla="*/ 2104 h 3363"/>
                      <a:gd name="T48" fmla="*/ 3456 w 3791"/>
                      <a:gd name="T49" fmla="*/ 1739 h 3363"/>
                      <a:gd name="T50" fmla="*/ 3211 w 3791"/>
                      <a:gd name="T51" fmla="*/ 1385 h 3363"/>
                      <a:gd name="T52" fmla="*/ 2804 w 3791"/>
                      <a:gd name="T53" fmla="*/ 929 h 3363"/>
                      <a:gd name="T54" fmla="*/ 2272 w 3791"/>
                      <a:gd name="T55" fmla="*/ 492 h 3363"/>
                      <a:gd name="T56" fmla="*/ 1722 w 3791"/>
                      <a:gd name="T57" fmla="*/ 192 h 3363"/>
                      <a:gd name="T58" fmla="*/ 1190 w 3791"/>
                      <a:gd name="T59" fmla="*/ 24 h 3363"/>
                      <a:gd name="T60" fmla="*/ 717 w 3791"/>
                      <a:gd name="T61" fmla="*/ 12 h 3363"/>
                      <a:gd name="T62" fmla="*/ 335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1 w 3791"/>
                      <a:gd name="T73" fmla="*/ 1583 h 3363"/>
                      <a:gd name="T74" fmla="*/ 341 w 3791"/>
                      <a:gd name="T75" fmla="*/ 1942 h 3363"/>
                      <a:gd name="T76" fmla="*/ 580 w 3791"/>
                      <a:gd name="T77" fmla="*/ 2302 h 3363"/>
                      <a:gd name="T78" fmla="*/ 987 w 3791"/>
                      <a:gd name="T79" fmla="*/ 2758 h 3363"/>
                      <a:gd name="T80" fmla="*/ 1596 w 3791"/>
                      <a:gd name="T81" fmla="*/ 3237 h 3363"/>
                      <a:gd name="T82" fmla="*/ 1596 w 3791"/>
                      <a:gd name="T83" fmla="*/ 3237 h 3363"/>
                      <a:gd name="T84" fmla="*/ 993 w 3791"/>
                      <a:gd name="T85" fmla="*/ 2758 h 33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129" name="Freeform 9">
                    <a:extLst>
                      <a:ext uri="{FF2B5EF4-FFF2-40B4-BE49-F238E27FC236}">
                        <a16:creationId xmlns:a16="http://schemas.microsoft.com/office/drawing/2014/main" id="{A1D1714A-B6FD-4C6C-A595-E104BD607E00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38 w 3527"/>
                      <a:gd name="T1" fmla="*/ 2146 h 3225"/>
                      <a:gd name="T2" fmla="*/ 317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17 w 3527"/>
                      <a:gd name="T15" fmla="*/ 150 h 3225"/>
                      <a:gd name="T16" fmla="*/ 669 w 3527"/>
                      <a:gd name="T17" fmla="*/ 12 h 3225"/>
                      <a:gd name="T18" fmla="*/ 1112 w 3527"/>
                      <a:gd name="T19" fmla="*/ 24 h 3225"/>
                      <a:gd name="T20" fmla="*/ 1608 w 3527"/>
                      <a:gd name="T21" fmla="*/ 174 h 3225"/>
                      <a:gd name="T22" fmla="*/ 2116 w 3527"/>
                      <a:gd name="T23" fmla="*/ 456 h 3225"/>
                      <a:gd name="T24" fmla="*/ 2613 w 3527"/>
                      <a:gd name="T25" fmla="*/ 857 h 3225"/>
                      <a:gd name="T26" fmla="*/ 3073 w 3527"/>
                      <a:gd name="T27" fmla="*/ 1391 h 3225"/>
                      <a:gd name="T28" fmla="*/ 3276 w 3527"/>
                      <a:gd name="T29" fmla="*/ 1726 h 3225"/>
                      <a:gd name="T30" fmla="*/ 3426 w 3527"/>
                      <a:gd name="T31" fmla="*/ 2062 h 3225"/>
                      <a:gd name="T32" fmla="*/ 3509 w 3527"/>
                      <a:gd name="T33" fmla="*/ 2386 h 3225"/>
                      <a:gd name="T34" fmla="*/ 3521 w 3527"/>
                      <a:gd name="T35" fmla="*/ 2680 h 3225"/>
                      <a:gd name="T36" fmla="*/ 3474 w 3527"/>
                      <a:gd name="T37" fmla="*/ 2931 h 3225"/>
                      <a:gd name="T38" fmla="*/ 3360 w 3527"/>
                      <a:gd name="T39" fmla="*/ 3141 h 3225"/>
                      <a:gd name="T40" fmla="*/ 3282 w 3527"/>
                      <a:gd name="T41" fmla="*/ 3225 h 3225"/>
                      <a:gd name="T42" fmla="*/ 3312 w 3527"/>
                      <a:gd name="T43" fmla="*/ 3201 h 3225"/>
                      <a:gd name="T44" fmla="*/ 3444 w 3527"/>
                      <a:gd name="T45" fmla="*/ 3009 h 3225"/>
                      <a:gd name="T46" fmla="*/ 3515 w 3527"/>
                      <a:gd name="T47" fmla="*/ 2769 h 3225"/>
                      <a:gd name="T48" fmla="*/ 3521 w 3527"/>
                      <a:gd name="T49" fmla="*/ 2488 h 3225"/>
                      <a:gd name="T50" fmla="*/ 3462 w 3527"/>
                      <a:gd name="T51" fmla="*/ 2170 h 3225"/>
                      <a:gd name="T52" fmla="*/ 3336 w 3527"/>
                      <a:gd name="T53" fmla="*/ 1834 h 3225"/>
                      <a:gd name="T54" fmla="*/ 3145 w 3527"/>
                      <a:gd name="T55" fmla="*/ 1499 h 3225"/>
                      <a:gd name="T56" fmla="*/ 2816 w 3527"/>
                      <a:gd name="T57" fmla="*/ 1061 h 3225"/>
                      <a:gd name="T58" fmla="*/ 2284 w 3527"/>
                      <a:gd name="T59" fmla="*/ 575 h 3225"/>
                      <a:gd name="T60" fmla="*/ 1775 w 3527"/>
                      <a:gd name="T61" fmla="*/ 252 h 3225"/>
                      <a:gd name="T62" fmla="*/ 1273 w 3527"/>
                      <a:gd name="T63" fmla="*/ 60 h 3225"/>
                      <a:gd name="T64" fmla="*/ 807 w 3527"/>
                      <a:gd name="T65" fmla="*/ 0 h 3225"/>
                      <a:gd name="T66" fmla="*/ 418 w 3527"/>
                      <a:gd name="T67" fmla="*/ 84 h 3225"/>
                      <a:gd name="T68" fmla="*/ 167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1 w 3527"/>
                      <a:gd name="T79" fmla="*/ 1708 h 3225"/>
                      <a:gd name="T80" fmla="*/ 454 w 3527"/>
                      <a:gd name="T81" fmla="*/ 2038 h 3225"/>
                      <a:gd name="T82" fmla="*/ 914 w 3527"/>
                      <a:gd name="T83" fmla="*/ 2572 h 3225"/>
                      <a:gd name="T84" fmla="*/ 1255 w 3527"/>
                      <a:gd name="T85" fmla="*/ 2865 h 3225"/>
                      <a:gd name="T86" fmla="*/ 1608 w 3527"/>
                      <a:gd name="T87" fmla="*/ 3099 h 3225"/>
                      <a:gd name="T88" fmla="*/ 1853 w 3527"/>
                      <a:gd name="T89" fmla="*/ 3225 h 3225"/>
                      <a:gd name="T90" fmla="*/ 1494 w 3527"/>
                      <a:gd name="T91" fmla="*/ 3027 h 3225"/>
                      <a:gd name="T92" fmla="*/ 1142 w 3527"/>
                      <a:gd name="T93" fmla="*/ 2769 h 3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5130" name="Group 10">
                    <a:extLst>
                      <a:ext uri="{FF2B5EF4-FFF2-40B4-BE49-F238E27FC236}">
                        <a16:creationId xmlns:a16="http://schemas.microsoft.com/office/drawing/2014/main" id="{EBEE2775-9D6E-42D1-B746-530A2D3C0FA9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5131" name="Freeform 11">
                      <a:extLst>
                        <a:ext uri="{FF2B5EF4-FFF2-40B4-BE49-F238E27FC236}">
                          <a16:creationId xmlns:a16="http://schemas.microsoft.com/office/drawing/2014/main" id="{D81EB5AD-EBC3-4A7E-9E21-E68748C0D27E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245 w 4251"/>
                        <a:gd name="T1" fmla="*/ 3237 h 3794"/>
                        <a:gd name="T2" fmla="*/ 4203 w 4251"/>
                        <a:gd name="T3" fmla="*/ 2961 h 3794"/>
                        <a:gd name="T4" fmla="*/ 4120 w 4251"/>
                        <a:gd name="T5" fmla="*/ 2679 h 3794"/>
                        <a:gd name="T6" fmla="*/ 4000 w 4251"/>
                        <a:gd name="T7" fmla="*/ 2391 h 3794"/>
                        <a:gd name="T8" fmla="*/ 3845 w 4251"/>
                        <a:gd name="T9" fmla="*/ 2098 h 3794"/>
                        <a:gd name="T10" fmla="*/ 3659 w 4251"/>
                        <a:gd name="T11" fmla="*/ 1810 h 3794"/>
                        <a:gd name="T12" fmla="*/ 3438 w 4251"/>
                        <a:gd name="T13" fmla="*/ 1528 h 3794"/>
                        <a:gd name="T14" fmla="*/ 3193 w 4251"/>
                        <a:gd name="T15" fmla="*/ 1252 h 3794"/>
                        <a:gd name="T16" fmla="*/ 2858 w 4251"/>
                        <a:gd name="T17" fmla="*/ 935 h 3794"/>
                        <a:gd name="T18" fmla="*/ 2434 w 4251"/>
                        <a:gd name="T19" fmla="*/ 605 h 3794"/>
                        <a:gd name="T20" fmla="*/ 1991 w 4251"/>
                        <a:gd name="T21" fmla="*/ 341 h 3794"/>
                        <a:gd name="T22" fmla="*/ 1549 w 4251"/>
                        <a:gd name="T23" fmla="*/ 143 h 3794"/>
                        <a:gd name="T24" fmla="*/ 1124 w 4251"/>
                        <a:gd name="T25" fmla="*/ 35 h 3794"/>
                        <a:gd name="T26" fmla="*/ 741 w 4251"/>
                        <a:gd name="T27" fmla="*/ 0 h 3794"/>
                        <a:gd name="T28" fmla="*/ 401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3 w 4251"/>
                        <a:gd name="T35" fmla="*/ 101 h 3794"/>
                        <a:gd name="T36" fmla="*/ 586 w 4251"/>
                        <a:gd name="T37" fmla="*/ 18 h 3794"/>
                        <a:gd name="T38" fmla="*/ 957 w 4251"/>
                        <a:gd name="T39" fmla="*/ 18 h 3794"/>
                        <a:gd name="T40" fmla="*/ 1357 w 4251"/>
                        <a:gd name="T41" fmla="*/ 95 h 3794"/>
                        <a:gd name="T42" fmla="*/ 1782 w 4251"/>
                        <a:gd name="T43" fmla="*/ 245 h 3794"/>
                        <a:gd name="T44" fmla="*/ 2212 w 4251"/>
                        <a:gd name="T45" fmla="*/ 467 h 3794"/>
                        <a:gd name="T46" fmla="*/ 2643 w 4251"/>
                        <a:gd name="T47" fmla="*/ 761 h 3794"/>
                        <a:gd name="T48" fmla="*/ 3061 w 4251"/>
                        <a:gd name="T49" fmla="*/ 1120 h 3794"/>
                        <a:gd name="T50" fmla="*/ 3318 w 4251"/>
                        <a:gd name="T51" fmla="*/ 1390 h 3794"/>
                        <a:gd name="T52" fmla="*/ 3552 w 4251"/>
                        <a:gd name="T53" fmla="*/ 1666 h 3794"/>
                        <a:gd name="T54" fmla="*/ 3755 w 4251"/>
                        <a:gd name="T55" fmla="*/ 1954 h 3794"/>
                        <a:gd name="T56" fmla="*/ 3922 w 4251"/>
                        <a:gd name="T57" fmla="*/ 2247 h 3794"/>
                        <a:gd name="T58" fmla="*/ 4060 w 4251"/>
                        <a:gd name="T59" fmla="*/ 2535 h 3794"/>
                        <a:gd name="T60" fmla="*/ 4162 w 4251"/>
                        <a:gd name="T61" fmla="*/ 2823 h 3794"/>
                        <a:gd name="T62" fmla="*/ 4221 w 4251"/>
                        <a:gd name="T63" fmla="*/ 3105 h 3794"/>
                        <a:gd name="T64" fmla="*/ 4245 w 4251"/>
                        <a:gd name="T65" fmla="*/ 3368 h 3794"/>
                        <a:gd name="T66" fmla="*/ 4233 w 4251"/>
                        <a:gd name="T67" fmla="*/ 3590 h 3794"/>
                        <a:gd name="T68" fmla="*/ 4185 w 4251"/>
                        <a:gd name="T69" fmla="*/ 3794 h 3794"/>
                        <a:gd name="T70" fmla="*/ 4215 w 4251"/>
                        <a:gd name="T71" fmla="*/ 3692 h 3794"/>
                        <a:gd name="T72" fmla="*/ 4245 w 4251"/>
                        <a:gd name="T73" fmla="*/ 3482 h 3794"/>
                        <a:gd name="T74" fmla="*/ 4251 w 4251"/>
                        <a:gd name="T75" fmla="*/ 3368 h 379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5132" name="Group 12">
                      <a:extLst>
                        <a:ext uri="{FF2B5EF4-FFF2-40B4-BE49-F238E27FC236}">
                          <a16:creationId xmlns:a16="http://schemas.microsoft.com/office/drawing/2014/main" id="{AE3D9257-7C75-4F8B-93C4-1DB01FF561F2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5133" name="Freeform 13">
                        <a:extLst>
                          <a:ext uri="{FF2B5EF4-FFF2-40B4-BE49-F238E27FC236}">
                            <a16:creationId xmlns:a16="http://schemas.microsoft.com/office/drawing/2014/main" id="{F2C43A37-36E5-4EF1-B0FC-3A8EC4329EEE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1 w 4108"/>
                          <a:gd name="T1" fmla="*/ 186 h 3657"/>
                          <a:gd name="T2" fmla="*/ 442 w 4108"/>
                          <a:gd name="T3" fmla="*/ 54 h 3657"/>
                          <a:gd name="T4" fmla="*/ 771 w 4108"/>
                          <a:gd name="T5" fmla="*/ 6 h 3657"/>
                          <a:gd name="T6" fmla="*/ 1136 w 4108"/>
                          <a:gd name="T7" fmla="*/ 36 h 3657"/>
                          <a:gd name="T8" fmla="*/ 1537 w 4108"/>
                          <a:gd name="T9" fmla="*/ 144 h 3657"/>
                          <a:gd name="T10" fmla="*/ 1949 w 4108"/>
                          <a:gd name="T11" fmla="*/ 324 h 3657"/>
                          <a:gd name="T12" fmla="*/ 2368 w 4108"/>
                          <a:gd name="T13" fmla="*/ 570 h 3657"/>
                          <a:gd name="T14" fmla="*/ 2780 w 4108"/>
                          <a:gd name="T15" fmla="*/ 888 h 3657"/>
                          <a:gd name="T16" fmla="*/ 3103 w 4108"/>
                          <a:gd name="T17" fmla="*/ 1193 h 3657"/>
                          <a:gd name="T18" fmla="*/ 3336 w 4108"/>
                          <a:gd name="T19" fmla="*/ 1451 h 3657"/>
                          <a:gd name="T20" fmla="*/ 3540 w 4108"/>
                          <a:gd name="T21" fmla="*/ 1721 h 3657"/>
                          <a:gd name="T22" fmla="*/ 3719 w 4108"/>
                          <a:gd name="T23" fmla="*/ 1997 h 3657"/>
                          <a:gd name="T24" fmla="*/ 3863 w 4108"/>
                          <a:gd name="T25" fmla="*/ 2272 h 3657"/>
                          <a:gd name="T26" fmla="*/ 3976 w 4108"/>
                          <a:gd name="T27" fmla="*/ 2548 h 3657"/>
                          <a:gd name="T28" fmla="*/ 4060 w 4108"/>
                          <a:gd name="T29" fmla="*/ 2818 h 3657"/>
                          <a:gd name="T30" fmla="*/ 4102 w 4108"/>
                          <a:gd name="T31" fmla="*/ 3070 h 3657"/>
                          <a:gd name="T32" fmla="*/ 4102 w 4108"/>
                          <a:gd name="T33" fmla="*/ 3321 h 3657"/>
                          <a:gd name="T34" fmla="*/ 4060 w 4108"/>
                          <a:gd name="T35" fmla="*/ 3549 h 3657"/>
                          <a:gd name="T36" fmla="*/ 4030 w 4108"/>
                          <a:gd name="T37" fmla="*/ 3657 h 3657"/>
                          <a:gd name="T38" fmla="*/ 4090 w 4108"/>
                          <a:gd name="T39" fmla="*/ 3447 h 3657"/>
                          <a:gd name="T40" fmla="*/ 4108 w 4108"/>
                          <a:gd name="T41" fmla="*/ 3213 h 3657"/>
                          <a:gd name="T42" fmla="*/ 4102 w 4108"/>
                          <a:gd name="T43" fmla="*/ 3070 h 3657"/>
                          <a:gd name="T44" fmla="*/ 4060 w 4108"/>
                          <a:gd name="T45" fmla="*/ 2812 h 3657"/>
                          <a:gd name="T46" fmla="*/ 3982 w 4108"/>
                          <a:gd name="T47" fmla="*/ 2548 h 3657"/>
                          <a:gd name="T48" fmla="*/ 3869 w 4108"/>
                          <a:gd name="T49" fmla="*/ 2272 h 3657"/>
                          <a:gd name="T50" fmla="*/ 3725 w 4108"/>
                          <a:gd name="T51" fmla="*/ 1997 h 3657"/>
                          <a:gd name="T52" fmla="*/ 3546 w 4108"/>
                          <a:gd name="T53" fmla="*/ 1721 h 3657"/>
                          <a:gd name="T54" fmla="*/ 3342 w 4108"/>
                          <a:gd name="T55" fmla="*/ 1451 h 3657"/>
                          <a:gd name="T56" fmla="*/ 3109 w 4108"/>
                          <a:gd name="T57" fmla="*/ 1187 h 3657"/>
                          <a:gd name="T58" fmla="*/ 2792 w 4108"/>
                          <a:gd name="T59" fmla="*/ 888 h 3657"/>
                          <a:gd name="T60" fmla="*/ 2386 w 4108"/>
                          <a:gd name="T61" fmla="*/ 576 h 3657"/>
                          <a:gd name="T62" fmla="*/ 1967 w 4108"/>
                          <a:gd name="T63" fmla="*/ 330 h 3657"/>
                          <a:gd name="T64" fmla="*/ 1543 w 4108"/>
                          <a:gd name="T65" fmla="*/ 144 h 3657"/>
                          <a:gd name="T66" fmla="*/ 1130 w 4108"/>
                          <a:gd name="T67" fmla="*/ 30 h 3657"/>
                          <a:gd name="T68" fmla="*/ 753 w 4108"/>
                          <a:gd name="T69" fmla="*/ 0 h 3657"/>
                          <a:gd name="T70" fmla="*/ 431 w 4108"/>
                          <a:gd name="T71" fmla="*/ 54 h 3657"/>
                          <a:gd name="T72" fmla="*/ 161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5134" name="Group 14">
                        <a:extLst>
                          <a:ext uri="{FF2B5EF4-FFF2-40B4-BE49-F238E27FC236}">
                            <a16:creationId xmlns:a16="http://schemas.microsoft.com/office/drawing/2014/main" id="{D053578E-4440-4A6A-8988-E55B4EEBFEA4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5135" name="Line 15">
                          <a:extLst>
                            <a:ext uri="{FF2B5EF4-FFF2-40B4-BE49-F238E27FC236}">
                              <a16:creationId xmlns:a16="http://schemas.microsoft.com/office/drawing/2014/main" id="{CB82D3EF-A84B-4FAC-A2B6-5FBC2DE4B45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36" name="Line 16">
                          <a:extLst>
                            <a:ext uri="{FF2B5EF4-FFF2-40B4-BE49-F238E27FC236}">
                              <a16:creationId xmlns:a16="http://schemas.microsoft.com/office/drawing/2014/main" id="{6BC3CF20-3E4A-4138-9DE8-4A0A06D192C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37" name="Line 17">
                          <a:extLst>
                            <a:ext uri="{FF2B5EF4-FFF2-40B4-BE49-F238E27FC236}">
                              <a16:creationId xmlns:a16="http://schemas.microsoft.com/office/drawing/2014/main" id="{4DCFAA32-9856-4F73-B49D-6A707F47FE8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38" name="Line 18">
                          <a:extLst>
                            <a:ext uri="{FF2B5EF4-FFF2-40B4-BE49-F238E27FC236}">
                              <a16:creationId xmlns:a16="http://schemas.microsoft.com/office/drawing/2014/main" id="{18B6BF4E-57CF-4CAF-939E-8950D35FED8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39" name="Line 19">
                          <a:extLst>
                            <a:ext uri="{FF2B5EF4-FFF2-40B4-BE49-F238E27FC236}">
                              <a16:creationId xmlns:a16="http://schemas.microsoft.com/office/drawing/2014/main" id="{B9E1A6C2-EBFD-4E9F-9243-CB40F461338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0" name="Line 20">
                          <a:extLst>
                            <a:ext uri="{FF2B5EF4-FFF2-40B4-BE49-F238E27FC236}">
                              <a16:creationId xmlns:a16="http://schemas.microsoft.com/office/drawing/2014/main" id="{502C5D1D-4C4D-48A9-8683-593DE7CBD1D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1" name="Line 21">
                          <a:extLst>
                            <a:ext uri="{FF2B5EF4-FFF2-40B4-BE49-F238E27FC236}">
                              <a16:creationId xmlns:a16="http://schemas.microsoft.com/office/drawing/2014/main" id="{D7081FF8-FA2B-4D72-82AD-04FBE9BA870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2" name="Line 22">
                          <a:extLst>
                            <a:ext uri="{FF2B5EF4-FFF2-40B4-BE49-F238E27FC236}">
                              <a16:creationId xmlns:a16="http://schemas.microsoft.com/office/drawing/2014/main" id="{4FDB5C5D-667B-4BB1-A5CC-9D5385D3132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3" name="Line 23">
                          <a:extLst>
                            <a:ext uri="{FF2B5EF4-FFF2-40B4-BE49-F238E27FC236}">
                              <a16:creationId xmlns:a16="http://schemas.microsoft.com/office/drawing/2014/main" id="{1E43D39B-0423-4199-A0D5-A89F912DAEA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4" name="Line 24">
                          <a:extLst>
                            <a:ext uri="{FF2B5EF4-FFF2-40B4-BE49-F238E27FC236}">
                              <a16:creationId xmlns:a16="http://schemas.microsoft.com/office/drawing/2014/main" id="{A50A1F91-E935-47D1-B8E9-D714180F9C6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5" name="Line 25">
                          <a:extLst>
                            <a:ext uri="{FF2B5EF4-FFF2-40B4-BE49-F238E27FC236}">
                              <a16:creationId xmlns:a16="http://schemas.microsoft.com/office/drawing/2014/main" id="{140D03B3-7DFB-44FF-AE70-B39F0C97034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6" name="Line 26">
                          <a:extLst>
                            <a:ext uri="{FF2B5EF4-FFF2-40B4-BE49-F238E27FC236}">
                              <a16:creationId xmlns:a16="http://schemas.microsoft.com/office/drawing/2014/main" id="{BAA86A2B-076F-458A-92CF-D202566BAB2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7" name="Line 27">
                          <a:extLst>
                            <a:ext uri="{FF2B5EF4-FFF2-40B4-BE49-F238E27FC236}">
                              <a16:creationId xmlns:a16="http://schemas.microsoft.com/office/drawing/2014/main" id="{3F864FF6-4DD8-4E68-9F82-A5FDB80E5A1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8" name="Line 28">
                          <a:extLst>
                            <a:ext uri="{FF2B5EF4-FFF2-40B4-BE49-F238E27FC236}">
                              <a16:creationId xmlns:a16="http://schemas.microsoft.com/office/drawing/2014/main" id="{92DFFE06-64D4-41DC-830D-F619B8BBC95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9" name="Line 29">
                          <a:extLst>
                            <a:ext uri="{FF2B5EF4-FFF2-40B4-BE49-F238E27FC236}">
                              <a16:creationId xmlns:a16="http://schemas.microsoft.com/office/drawing/2014/main" id="{420196D9-1D02-4D94-AE09-61E149AE3A7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0" name="Line 30">
                          <a:extLst>
                            <a:ext uri="{FF2B5EF4-FFF2-40B4-BE49-F238E27FC236}">
                              <a16:creationId xmlns:a16="http://schemas.microsoft.com/office/drawing/2014/main" id="{21E8E4BA-01AD-4CF6-8C46-B874F107957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1" name="Line 31">
                          <a:extLst>
                            <a:ext uri="{FF2B5EF4-FFF2-40B4-BE49-F238E27FC236}">
                              <a16:creationId xmlns:a16="http://schemas.microsoft.com/office/drawing/2014/main" id="{5CB60E20-43F4-41CC-A9D6-83B9229292E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2" name="Line 32">
                          <a:extLst>
                            <a:ext uri="{FF2B5EF4-FFF2-40B4-BE49-F238E27FC236}">
                              <a16:creationId xmlns:a16="http://schemas.microsoft.com/office/drawing/2014/main" id="{9B6D327D-B671-416B-89AB-216A12B00A8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3" name="Line 33">
                          <a:extLst>
                            <a:ext uri="{FF2B5EF4-FFF2-40B4-BE49-F238E27FC236}">
                              <a16:creationId xmlns:a16="http://schemas.microsoft.com/office/drawing/2014/main" id="{6EF21544-D4DE-4607-8B44-7DD08C73D59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4" name="Line 34">
                          <a:extLst>
                            <a:ext uri="{FF2B5EF4-FFF2-40B4-BE49-F238E27FC236}">
                              <a16:creationId xmlns:a16="http://schemas.microsoft.com/office/drawing/2014/main" id="{29EBD377-B641-4841-88AB-DD1EA2A72A1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5" name="Line 35">
                          <a:extLst>
                            <a:ext uri="{FF2B5EF4-FFF2-40B4-BE49-F238E27FC236}">
                              <a16:creationId xmlns:a16="http://schemas.microsoft.com/office/drawing/2014/main" id="{EB652542-CBC3-4D20-9C11-612F2374C1C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6" name="Line 36">
                          <a:extLst>
                            <a:ext uri="{FF2B5EF4-FFF2-40B4-BE49-F238E27FC236}">
                              <a16:creationId xmlns:a16="http://schemas.microsoft.com/office/drawing/2014/main" id="{49CDAFA6-5252-4DEB-B12E-1138294C0C7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7" name="Line 37">
                          <a:extLst>
                            <a:ext uri="{FF2B5EF4-FFF2-40B4-BE49-F238E27FC236}">
                              <a16:creationId xmlns:a16="http://schemas.microsoft.com/office/drawing/2014/main" id="{BB0EB0D9-E49D-493B-9322-5ABD47CEC06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8" name="Line 38">
                          <a:extLst>
                            <a:ext uri="{FF2B5EF4-FFF2-40B4-BE49-F238E27FC236}">
                              <a16:creationId xmlns:a16="http://schemas.microsoft.com/office/drawing/2014/main" id="{5E5EC778-BB12-42B2-BC38-7F94F5FE836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9" name="Line 39">
                          <a:extLst>
                            <a:ext uri="{FF2B5EF4-FFF2-40B4-BE49-F238E27FC236}">
                              <a16:creationId xmlns:a16="http://schemas.microsoft.com/office/drawing/2014/main" id="{6AB7A54B-56FF-4DAB-A6E4-B0C3687A630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0" name="Line 40">
                          <a:extLst>
                            <a:ext uri="{FF2B5EF4-FFF2-40B4-BE49-F238E27FC236}">
                              <a16:creationId xmlns:a16="http://schemas.microsoft.com/office/drawing/2014/main" id="{F653DA32-3902-45A8-A3CC-705A3184690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1" name="Line 41">
                          <a:extLst>
                            <a:ext uri="{FF2B5EF4-FFF2-40B4-BE49-F238E27FC236}">
                              <a16:creationId xmlns:a16="http://schemas.microsoft.com/office/drawing/2014/main" id="{01893263-4B5E-41FA-B75B-06D52A07FE9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2" name="Line 42">
                          <a:extLst>
                            <a:ext uri="{FF2B5EF4-FFF2-40B4-BE49-F238E27FC236}">
                              <a16:creationId xmlns:a16="http://schemas.microsoft.com/office/drawing/2014/main" id="{7D76DEBA-137F-49D5-A148-C24630E9F08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3" name="Line 43">
                          <a:extLst>
                            <a:ext uri="{FF2B5EF4-FFF2-40B4-BE49-F238E27FC236}">
                              <a16:creationId xmlns:a16="http://schemas.microsoft.com/office/drawing/2014/main" id="{C6D3AA06-0B23-48E6-ADE6-A147D084F35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4" name="Line 44">
                          <a:extLst>
                            <a:ext uri="{FF2B5EF4-FFF2-40B4-BE49-F238E27FC236}">
                              <a16:creationId xmlns:a16="http://schemas.microsoft.com/office/drawing/2014/main" id="{2FDA11C1-7B63-4983-931A-11A565359E2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5" name="Line 45">
                          <a:extLst>
                            <a:ext uri="{FF2B5EF4-FFF2-40B4-BE49-F238E27FC236}">
                              <a16:creationId xmlns:a16="http://schemas.microsoft.com/office/drawing/2014/main" id="{93C39225-A905-432E-9E50-9CCF5769545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6" name="Line 46">
                          <a:extLst>
                            <a:ext uri="{FF2B5EF4-FFF2-40B4-BE49-F238E27FC236}">
                              <a16:creationId xmlns:a16="http://schemas.microsoft.com/office/drawing/2014/main" id="{89EF5CE1-8C6A-4324-99AB-F92FFDED967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7" name="Line 47">
                          <a:extLst>
                            <a:ext uri="{FF2B5EF4-FFF2-40B4-BE49-F238E27FC236}">
                              <a16:creationId xmlns:a16="http://schemas.microsoft.com/office/drawing/2014/main" id="{9DA0635E-A2EB-4E28-8A6D-9FE51F2AD0E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8" name="Line 48">
                          <a:extLst>
                            <a:ext uri="{FF2B5EF4-FFF2-40B4-BE49-F238E27FC236}">
                              <a16:creationId xmlns:a16="http://schemas.microsoft.com/office/drawing/2014/main" id="{B342B944-0E09-48B4-8ACE-41F6AC0DC78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9" name="Line 49">
                          <a:extLst>
                            <a:ext uri="{FF2B5EF4-FFF2-40B4-BE49-F238E27FC236}">
                              <a16:creationId xmlns:a16="http://schemas.microsoft.com/office/drawing/2014/main" id="{11E55361-A1E3-4D0A-B356-7CD2E4E8602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70" name="Freeform 50">
                          <a:extLst>
                            <a:ext uri="{FF2B5EF4-FFF2-40B4-BE49-F238E27FC236}">
                              <a16:creationId xmlns:a16="http://schemas.microsoft.com/office/drawing/2014/main" id="{27614DF7-7E69-4C31-B621-F40C33C8697D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09 w 1537"/>
                            <a:gd name="T1" fmla="*/ 1264 h 1768"/>
                            <a:gd name="T2" fmla="*/ 1058 w 1537"/>
                            <a:gd name="T3" fmla="*/ 1402 h 1768"/>
                            <a:gd name="T4" fmla="*/ 1214 w 1537"/>
                            <a:gd name="T5" fmla="*/ 1528 h 1768"/>
                            <a:gd name="T6" fmla="*/ 1369 w 1537"/>
                            <a:gd name="T7" fmla="*/ 1654 h 1768"/>
                            <a:gd name="T8" fmla="*/ 1531 w 1537"/>
                            <a:gd name="T9" fmla="*/ 1768 h 1768"/>
                            <a:gd name="T10" fmla="*/ 1537 w 1537"/>
                            <a:gd name="T11" fmla="*/ 1768 h 1768"/>
                            <a:gd name="T12" fmla="*/ 1375 w 1537"/>
                            <a:gd name="T13" fmla="*/ 1654 h 1768"/>
                            <a:gd name="T14" fmla="*/ 1220 w 1537"/>
                            <a:gd name="T15" fmla="*/ 1534 h 1768"/>
                            <a:gd name="T16" fmla="*/ 1064 w 1537"/>
                            <a:gd name="T17" fmla="*/ 1402 h 1768"/>
                            <a:gd name="T18" fmla="*/ 915 w 1537"/>
                            <a:gd name="T19" fmla="*/ 1258 h 1768"/>
                            <a:gd name="T20" fmla="*/ 765 w 1537"/>
                            <a:gd name="T21" fmla="*/ 1115 h 1768"/>
                            <a:gd name="T22" fmla="*/ 628 w 1537"/>
                            <a:gd name="T23" fmla="*/ 959 h 1768"/>
                            <a:gd name="T24" fmla="*/ 496 w 1537"/>
                            <a:gd name="T25" fmla="*/ 803 h 1768"/>
                            <a:gd name="T26" fmla="*/ 377 w 1537"/>
                            <a:gd name="T27" fmla="*/ 647 h 1768"/>
                            <a:gd name="T28" fmla="*/ 269 w 1537"/>
                            <a:gd name="T29" fmla="*/ 485 h 1768"/>
                            <a:gd name="T30" fmla="*/ 167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67 w 1537"/>
                            <a:gd name="T41" fmla="*/ 335 h 1768"/>
                            <a:gd name="T42" fmla="*/ 269 w 1537"/>
                            <a:gd name="T43" fmla="*/ 491 h 1768"/>
                            <a:gd name="T44" fmla="*/ 377 w 1537"/>
                            <a:gd name="T45" fmla="*/ 653 h 1768"/>
                            <a:gd name="T46" fmla="*/ 496 w 1537"/>
                            <a:gd name="T47" fmla="*/ 809 h 1768"/>
                            <a:gd name="T48" fmla="*/ 628 w 1537"/>
                            <a:gd name="T49" fmla="*/ 965 h 1768"/>
                            <a:gd name="T50" fmla="*/ 765 w 1537"/>
                            <a:gd name="T51" fmla="*/ 1121 h 1768"/>
                            <a:gd name="T52" fmla="*/ 909 w 1537"/>
                            <a:gd name="T53" fmla="*/ 1264 h 1768"/>
                            <a:gd name="T54" fmla="*/ 909 w 1537"/>
                            <a:gd name="T55" fmla="*/ 1264 h 176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  <a:cxn ang="0">
                              <a:pos x="T36" y="T37"/>
                            </a:cxn>
                            <a:cxn ang="0">
                              <a:pos x="T38" y="T39"/>
                            </a:cxn>
                            <a:cxn ang="0">
                              <a:pos x="T40" y="T41"/>
                            </a:cxn>
                            <a:cxn ang="0">
                              <a:pos x="T42" y="T43"/>
                            </a:cxn>
                            <a:cxn ang="0">
                              <a:pos x="T44" y="T45"/>
                            </a:cxn>
                            <a:cxn ang="0">
                              <a:pos x="T46" y="T47"/>
                            </a:cxn>
                            <a:cxn ang="0">
                              <a:pos x="T48" y="T49"/>
                            </a:cxn>
                            <a:cxn ang="0">
                              <a:pos x="T50" y="T51"/>
                            </a:cxn>
                            <a:cxn ang="0">
                              <a:pos x="T52" y="T53"/>
                            </a:cxn>
                            <a:cxn ang="0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5171" name="Group 51">
                          <a:extLst>
                            <a:ext uri="{FF2B5EF4-FFF2-40B4-BE49-F238E27FC236}">
                              <a16:creationId xmlns:a16="http://schemas.microsoft.com/office/drawing/2014/main" id="{D9D1A0DF-FAC6-45C3-865F-D703F325D47D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5172" name="Oval 52">
                            <a:extLst>
                              <a:ext uri="{FF2B5EF4-FFF2-40B4-BE49-F238E27FC236}">
                                <a16:creationId xmlns:a16="http://schemas.microsoft.com/office/drawing/2014/main" id="{B6E11B5B-500D-4BBB-9352-3CF8106FD5C0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2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73" name="Oval 53">
                            <a:extLst>
                              <a:ext uri="{FF2B5EF4-FFF2-40B4-BE49-F238E27FC236}">
                                <a16:creationId xmlns:a16="http://schemas.microsoft.com/office/drawing/2014/main" id="{90D274D5-6797-460C-BBB7-41EE453972FD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74" name="Oval 54">
                            <a:extLst>
                              <a:ext uri="{FF2B5EF4-FFF2-40B4-BE49-F238E27FC236}">
                                <a16:creationId xmlns:a16="http://schemas.microsoft.com/office/drawing/2014/main" id="{B62884DE-3D9C-458F-9506-C2AF3C0F839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75" name="Oval 55">
                            <a:extLst>
                              <a:ext uri="{FF2B5EF4-FFF2-40B4-BE49-F238E27FC236}">
                                <a16:creationId xmlns:a16="http://schemas.microsoft.com/office/drawing/2014/main" id="{58D0068D-292C-4F30-9190-6962721236E9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76" name="Oval 56">
                            <a:extLst>
                              <a:ext uri="{FF2B5EF4-FFF2-40B4-BE49-F238E27FC236}">
                                <a16:creationId xmlns:a16="http://schemas.microsoft.com/office/drawing/2014/main" id="{8DBC5042-8E88-4E83-AA88-57F7E569EE0A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77" name="Oval 57">
                            <a:extLst>
                              <a:ext uri="{FF2B5EF4-FFF2-40B4-BE49-F238E27FC236}">
                                <a16:creationId xmlns:a16="http://schemas.microsoft.com/office/drawing/2014/main" id="{8C341D58-50B8-439B-BD88-28E299795914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78" name="Oval 58">
                            <a:extLst>
                              <a:ext uri="{FF2B5EF4-FFF2-40B4-BE49-F238E27FC236}">
                                <a16:creationId xmlns:a16="http://schemas.microsoft.com/office/drawing/2014/main" id="{EDD3B279-E12C-494C-8AF3-39F5C2C975FC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5" y="1868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79" name="Oval 59">
                            <a:extLst>
                              <a:ext uri="{FF2B5EF4-FFF2-40B4-BE49-F238E27FC236}">
                                <a16:creationId xmlns:a16="http://schemas.microsoft.com/office/drawing/2014/main" id="{1C90EECE-D63D-4BB9-8200-E35212099EB2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80" name="Oval 60">
                            <a:extLst>
                              <a:ext uri="{FF2B5EF4-FFF2-40B4-BE49-F238E27FC236}">
                                <a16:creationId xmlns:a16="http://schemas.microsoft.com/office/drawing/2014/main" id="{ECE052FC-124A-4578-AAF8-334C496A686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9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81" name="Oval 61">
                            <a:extLst>
                              <a:ext uri="{FF2B5EF4-FFF2-40B4-BE49-F238E27FC236}">
                                <a16:creationId xmlns:a16="http://schemas.microsoft.com/office/drawing/2014/main" id="{A175D262-6AE0-45EC-BE8F-962EDD332F9A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60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82" name="Oval 62">
                            <a:extLst>
                              <a:ext uri="{FF2B5EF4-FFF2-40B4-BE49-F238E27FC236}">
                                <a16:creationId xmlns:a16="http://schemas.microsoft.com/office/drawing/2014/main" id="{255D7C62-CFB3-4068-A22D-485B019F43C9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83" name="Oval 63">
                            <a:extLst>
                              <a:ext uri="{FF2B5EF4-FFF2-40B4-BE49-F238E27FC236}">
                                <a16:creationId xmlns:a16="http://schemas.microsoft.com/office/drawing/2014/main" id="{E43AE6FB-4DF8-43ED-AE58-629E7407B681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6" y="1005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</p:grpSp>
                    <p:sp>
                      <p:nvSpPr>
                        <p:cNvPr id="5184" name="Line 64">
                          <a:extLst>
                            <a:ext uri="{FF2B5EF4-FFF2-40B4-BE49-F238E27FC236}">
                              <a16:creationId xmlns:a16="http://schemas.microsoft.com/office/drawing/2014/main" id="{0A3D1FCC-8C0D-4D65-9C9A-4F1E9155755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85" name="Line 65">
                          <a:extLst>
                            <a:ext uri="{FF2B5EF4-FFF2-40B4-BE49-F238E27FC236}">
                              <a16:creationId xmlns:a16="http://schemas.microsoft.com/office/drawing/2014/main" id="{2F3EEED4-4CE8-412E-8664-FE9E7614CAC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86" name="Line 66">
                          <a:extLst>
                            <a:ext uri="{FF2B5EF4-FFF2-40B4-BE49-F238E27FC236}">
                              <a16:creationId xmlns:a16="http://schemas.microsoft.com/office/drawing/2014/main" id="{EA0500A4-9316-4C39-8200-D5CB53FD104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87" name="Line 67">
                          <a:extLst>
                            <a:ext uri="{FF2B5EF4-FFF2-40B4-BE49-F238E27FC236}">
                              <a16:creationId xmlns:a16="http://schemas.microsoft.com/office/drawing/2014/main" id="{8A864CA6-CDCD-4574-80E2-F6B40F38829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88" name="Line 68">
                          <a:extLst>
                            <a:ext uri="{FF2B5EF4-FFF2-40B4-BE49-F238E27FC236}">
                              <a16:creationId xmlns:a16="http://schemas.microsoft.com/office/drawing/2014/main" id="{7A2E78DD-4113-433A-9EA0-E426BFEAA22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89" name="Line 69">
                          <a:extLst>
                            <a:ext uri="{FF2B5EF4-FFF2-40B4-BE49-F238E27FC236}">
                              <a16:creationId xmlns:a16="http://schemas.microsoft.com/office/drawing/2014/main" id="{AAC8EB6F-34B7-428D-B189-4FFEDDE5217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0" name="Line 70">
                          <a:extLst>
                            <a:ext uri="{FF2B5EF4-FFF2-40B4-BE49-F238E27FC236}">
                              <a16:creationId xmlns:a16="http://schemas.microsoft.com/office/drawing/2014/main" id="{C5792765-A343-43D0-955C-2CF877EF8ED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1" name="Line 71">
                          <a:extLst>
                            <a:ext uri="{FF2B5EF4-FFF2-40B4-BE49-F238E27FC236}">
                              <a16:creationId xmlns:a16="http://schemas.microsoft.com/office/drawing/2014/main" id="{679C59EB-37C6-4DAD-AD5A-3EAB568F90B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2" name="Line 72">
                          <a:extLst>
                            <a:ext uri="{FF2B5EF4-FFF2-40B4-BE49-F238E27FC236}">
                              <a16:creationId xmlns:a16="http://schemas.microsoft.com/office/drawing/2014/main" id="{C37613E8-0613-44B4-8597-AEE5D74E96D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3" name="Line 73">
                          <a:extLst>
                            <a:ext uri="{FF2B5EF4-FFF2-40B4-BE49-F238E27FC236}">
                              <a16:creationId xmlns:a16="http://schemas.microsoft.com/office/drawing/2014/main" id="{56600B15-2C5B-4F5E-BAC3-128628771B8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4" name="Line 74">
                          <a:extLst>
                            <a:ext uri="{FF2B5EF4-FFF2-40B4-BE49-F238E27FC236}">
                              <a16:creationId xmlns:a16="http://schemas.microsoft.com/office/drawing/2014/main" id="{37B87FAB-9949-46CF-A407-93E181A7225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5" name="Line 75">
                          <a:extLst>
                            <a:ext uri="{FF2B5EF4-FFF2-40B4-BE49-F238E27FC236}">
                              <a16:creationId xmlns:a16="http://schemas.microsoft.com/office/drawing/2014/main" id="{518B25C5-D0DB-44E1-8823-EC4D7ECB736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6" name="Line 76">
                          <a:extLst>
                            <a:ext uri="{FF2B5EF4-FFF2-40B4-BE49-F238E27FC236}">
                              <a16:creationId xmlns:a16="http://schemas.microsoft.com/office/drawing/2014/main" id="{A15CD9DA-CDF7-44A8-B373-ADA81CF8546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7" name="Line 77">
                          <a:extLst>
                            <a:ext uri="{FF2B5EF4-FFF2-40B4-BE49-F238E27FC236}">
                              <a16:creationId xmlns:a16="http://schemas.microsoft.com/office/drawing/2014/main" id="{07230D92-4801-4DC5-9A4D-03A1638BA5F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8" name="Line 78">
                          <a:extLst>
                            <a:ext uri="{FF2B5EF4-FFF2-40B4-BE49-F238E27FC236}">
                              <a16:creationId xmlns:a16="http://schemas.microsoft.com/office/drawing/2014/main" id="{8BFB5A20-B4B8-4317-90BD-498928ADD87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9" name="Line 79">
                          <a:extLst>
                            <a:ext uri="{FF2B5EF4-FFF2-40B4-BE49-F238E27FC236}">
                              <a16:creationId xmlns:a16="http://schemas.microsoft.com/office/drawing/2014/main" id="{CDF9C394-49D5-4A19-A569-42C477B25B8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0" name="Line 80">
                          <a:extLst>
                            <a:ext uri="{FF2B5EF4-FFF2-40B4-BE49-F238E27FC236}">
                              <a16:creationId xmlns:a16="http://schemas.microsoft.com/office/drawing/2014/main" id="{2A77F6C3-1D4C-490A-9331-74CA29B825C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1" name="Line 81">
                          <a:extLst>
                            <a:ext uri="{FF2B5EF4-FFF2-40B4-BE49-F238E27FC236}">
                              <a16:creationId xmlns:a16="http://schemas.microsoft.com/office/drawing/2014/main" id="{89D48D86-F8BB-4258-B328-F15EDA7DA92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2" name="Line 82">
                          <a:extLst>
                            <a:ext uri="{FF2B5EF4-FFF2-40B4-BE49-F238E27FC236}">
                              <a16:creationId xmlns:a16="http://schemas.microsoft.com/office/drawing/2014/main" id="{0FB6D301-2C7B-4DA9-9C3C-A6503E730A4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3" name="Line 83">
                          <a:extLst>
                            <a:ext uri="{FF2B5EF4-FFF2-40B4-BE49-F238E27FC236}">
                              <a16:creationId xmlns:a16="http://schemas.microsoft.com/office/drawing/2014/main" id="{17F8FFCD-220B-498A-BFFF-C9CF86AD9E2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4" name="Line 84">
                          <a:extLst>
                            <a:ext uri="{FF2B5EF4-FFF2-40B4-BE49-F238E27FC236}">
                              <a16:creationId xmlns:a16="http://schemas.microsoft.com/office/drawing/2014/main" id="{6D191CBD-2D2F-4EFD-A29B-E29D7AF8C01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5" name="Line 85">
                          <a:extLst>
                            <a:ext uri="{FF2B5EF4-FFF2-40B4-BE49-F238E27FC236}">
                              <a16:creationId xmlns:a16="http://schemas.microsoft.com/office/drawing/2014/main" id="{5582B5DC-AB88-47E8-A202-673F83A7022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6" name="Line 86">
                          <a:extLst>
                            <a:ext uri="{FF2B5EF4-FFF2-40B4-BE49-F238E27FC236}">
                              <a16:creationId xmlns:a16="http://schemas.microsoft.com/office/drawing/2014/main" id="{A21BB6B8-0176-48FA-9BE3-0AADFEA28D0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7" name="Line 87">
                          <a:extLst>
                            <a:ext uri="{FF2B5EF4-FFF2-40B4-BE49-F238E27FC236}">
                              <a16:creationId xmlns:a16="http://schemas.microsoft.com/office/drawing/2014/main" id="{076915A7-DC18-4DFE-A1DE-D3F80FB2939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8" name="Line 88">
                          <a:extLst>
                            <a:ext uri="{FF2B5EF4-FFF2-40B4-BE49-F238E27FC236}">
                              <a16:creationId xmlns:a16="http://schemas.microsoft.com/office/drawing/2014/main" id="{18700776-ADA5-45A2-9F27-3B2CEA89993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9" name="Line 89">
                          <a:extLst>
                            <a:ext uri="{FF2B5EF4-FFF2-40B4-BE49-F238E27FC236}">
                              <a16:creationId xmlns:a16="http://schemas.microsoft.com/office/drawing/2014/main" id="{168285D2-971C-40FD-B0E7-92B55A3D7B2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0" name="Line 90">
                          <a:extLst>
                            <a:ext uri="{FF2B5EF4-FFF2-40B4-BE49-F238E27FC236}">
                              <a16:creationId xmlns:a16="http://schemas.microsoft.com/office/drawing/2014/main" id="{43231233-B4B0-4E2A-9A1F-E688FD09388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1" name="Line 91">
                          <a:extLst>
                            <a:ext uri="{FF2B5EF4-FFF2-40B4-BE49-F238E27FC236}">
                              <a16:creationId xmlns:a16="http://schemas.microsoft.com/office/drawing/2014/main" id="{37B55E1B-51BE-427D-9C5A-5B706523364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2" name="Line 92">
                          <a:extLst>
                            <a:ext uri="{FF2B5EF4-FFF2-40B4-BE49-F238E27FC236}">
                              <a16:creationId xmlns:a16="http://schemas.microsoft.com/office/drawing/2014/main" id="{81B8C42F-9D6D-4EA8-861B-51A2FD77D35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3" name="Line 93">
                          <a:extLst>
                            <a:ext uri="{FF2B5EF4-FFF2-40B4-BE49-F238E27FC236}">
                              <a16:creationId xmlns:a16="http://schemas.microsoft.com/office/drawing/2014/main" id="{400DC81C-0074-40AE-8D6D-F1C50324258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4" name="Line 94">
                          <a:extLst>
                            <a:ext uri="{FF2B5EF4-FFF2-40B4-BE49-F238E27FC236}">
                              <a16:creationId xmlns:a16="http://schemas.microsoft.com/office/drawing/2014/main" id="{99F35364-2D93-460C-AC2C-6AF76E62A76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5" name="Line 95">
                          <a:extLst>
                            <a:ext uri="{FF2B5EF4-FFF2-40B4-BE49-F238E27FC236}">
                              <a16:creationId xmlns:a16="http://schemas.microsoft.com/office/drawing/2014/main" id="{501AB4D6-F0F0-4BC6-9170-F8AAFD073FC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6" name="Line 96">
                          <a:extLst>
                            <a:ext uri="{FF2B5EF4-FFF2-40B4-BE49-F238E27FC236}">
                              <a16:creationId xmlns:a16="http://schemas.microsoft.com/office/drawing/2014/main" id="{D29308F8-BF3A-450D-8457-93EA55BCF42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7" name="Line 97">
                          <a:extLst>
                            <a:ext uri="{FF2B5EF4-FFF2-40B4-BE49-F238E27FC236}">
                              <a16:creationId xmlns:a16="http://schemas.microsoft.com/office/drawing/2014/main" id="{FE34C4C7-0500-4F15-A0BD-BBE8ADF767E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8" name="Line 98">
                          <a:extLst>
                            <a:ext uri="{FF2B5EF4-FFF2-40B4-BE49-F238E27FC236}">
                              <a16:creationId xmlns:a16="http://schemas.microsoft.com/office/drawing/2014/main" id="{47E5FE82-A9CD-488A-824D-03D2E3708E7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9" name="Line 99">
                          <a:extLst>
                            <a:ext uri="{FF2B5EF4-FFF2-40B4-BE49-F238E27FC236}">
                              <a16:creationId xmlns:a16="http://schemas.microsoft.com/office/drawing/2014/main" id="{F13B8770-13A3-424B-8E01-61D34A195D8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5220" name="Group 100">
                <a:extLst>
                  <a:ext uri="{FF2B5EF4-FFF2-40B4-BE49-F238E27FC236}">
                    <a16:creationId xmlns:a16="http://schemas.microsoft.com/office/drawing/2014/main" id="{8F51DC36-9487-4461-A7E3-E852190F530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5221" name="Line 101">
                  <a:extLst>
                    <a:ext uri="{FF2B5EF4-FFF2-40B4-BE49-F238E27FC236}">
                      <a16:creationId xmlns:a16="http://schemas.microsoft.com/office/drawing/2014/main" id="{B615895F-A9F3-48D3-B395-CCA25ABA596B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222" name="Line 102">
                  <a:extLst>
                    <a:ext uri="{FF2B5EF4-FFF2-40B4-BE49-F238E27FC236}">
                      <a16:creationId xmlns:a16="http://schemas.microsoft.com/office/drawing/2014/main" id="{50D1F15A-4B6D-4A9E-B5F3-B4879405D415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5223" name="Group 103">
                  <a:extLst>
                    <a:ext uri="{FF2B5EF4-FFF2-40B4-BE49-F238E27FC236}">
                      <a16:creationId xmlns:a16="http://schemas.microsoft.com/office/drawing/2014/main" id="{FF26A20C-4202-420E-AA84-0FAA3A3B637B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5224" name="Line 104">
                    <a:extLst>
                      <a:ext uri="{FF2B5EF4-FFF2-40B4-BE49-F238E27FC236}">
                        <a16:creationId xmlns:a16="http://schemas.microsoft.com/office/drawing/2014/main" id="{D78A807B-09A0-4630-A1E2-9D573823B8BD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25" name="Freeform 105">
                    <a:extLst>
                      <a:ext uri="{FF2B5EF4-FFF2-40B4-BE49-F238E27FC236}">
                        <a16:creationId xmlns:a16="http://schemas.microsoft.com/office/drawing/2014/main" id="{54C92261-BD15-43B4-86D1-4281CD2E150B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26" name="Line 106">
                    <a:extLst>
                      <a:ext uri="{FF2B5EF4-FFF2-40B4-BE49-F238E27FC236}">
                        <a16:creationId xmlns:a16="http://schemas.microsoft.com/office/drawing/2014/main" id="{6B0DAAB9-EDF9-4FAA-9918-A68153F1A9A7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27" name="Line 107">
                    <a:extLst>
                      <a:ext uri="{FF2B5EF4-FFF2-40B4-BE49-F238E27FC236}">
                        <a16:creationId xmlns:a16="http://schemas.microsoft.com/office/drawing/2014/main" id="{B881FB53-7074-45E3-9735-E7CFABFD32BF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28" name="Line 108">
                    <a:extLst>
                      <a:ext uri="{FF2B5EF4-FFF2-40B4-BE49-F238E27FC236}">
                        <a16:creationId xmlns:a16="http://schemas.microsoft.com/office/drawing/2014/main" id="{1EB2A5E6-A907-43D0-9F37-09EDE92DA9CF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29" name="Line 109">
                    <a:extLst>
                      <a:ext uri="{FF2B5EF4-FFF2-40B4-BE49-F238E27FC236}">
                        <a16:creationId xmlns:a16="http://schemas.microsoft.com/office/drawing/2014/main" id="{C74F87F7-58F5-464A-BB08-EE964B107CF3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30" name="Line 110">
                    <a:extLst>
                      <a:ext uri="{FF2B5EF4-FFF2-40B4-BE49-F238E27FC236}">
                        <a16:creationId xmlns:a16="http://schemas.microsoft.com/office/drawing/2014/main" id="{42CD72DC-938A-4457-89FC-344C87812E0D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31" name="Line 111">
                    <a:extLst>
                      <a:ext uri="{FF2B5EF4-FFF2-40B4-BE49-F238E27FC236}">
                        <a16:creationId xmlns:a16="http://schemas.microsoft.com/office/drawing/2014/main" id="{9D144E0B-DA9D-4F10-96F0-48734E65EFA1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32" name="Line 112">
                    <a:extLst>
                      <a:ext uri="{FF2B5EF4-FFF2-40B4-BE49-F238E27FC236}">
                        <a16:creationId xmlns:a16="http://schemas.microsoft.com/office/drawing/2014/main" id="{49F4CA8E-BB9B-4E7F-A8FD-0200FF40F522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5233" name="Group 113">
              <a:extLst>
                <a:ext uri="{FF2B5EF4-FFF2-40B4-BE49-F238E27FC236}">
                  <a16:creationId xmlns:a16="http://schemas.microsoft.com/office/drawing/2014/main" id="{74349406-4701-4BEF-95E3-2BEE876820E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5234" name="Freeform 114">
                <a:extLst>
                  <a:ext uri="{FF2B5EF4-FFF2-40B4-BE49-F238E27FC236}">
                    <a16:creationId xmlns:a16="http://schemas.microsoft.com/office/drawing/2014/main" id="{4CDA8129-92B5-4901-A317-3F232A87105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73 w 1435"/>
                  <a:gd name="T1" fmla="*/ 1150 h 1618"/>
                  <a:gd name="T2" fmla="*/ 741 w 1435"/>
                  <a:gd name="T3" fmla="*/ 1019 h 1618"/>
                  <a:gd name="T4" fmla="*/ 610 w 1435"/>
                  <a:gd name="T5" fmla="*/ 875 h 1618"/>
                  <a:gd name="T6" fmla="*/ 490 w 1435"/>
                  <a:gd name="T7" fmla="*/ 737 h 1618"/>
                  <a:gd name="T8" fmla="*/ 377 w 1435"/>
                  <a:gd name="T9" fmla="*/ 593 h 1618"/>
                  <a:gd name="T10" fmla="*/ 275 w 1435"/>
                  <a:gd name="T11" fmla="*/ 443 h 1618"/>
                  <a:gd name="T12" fmla="*/ 173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3 w 1435"/>
                  <a:gd name="T23" fmla="*/ 305 h 1618"/>
                  <a:gd name="T24" fmla="*/ 269 w 1435"/>
                  <a:gd name="T25" fmla="*/ 449 h 1618"/>
                  <a:gd name="T26" fmla="*/ 377 w 1435"/>
                  <a:gd name="T27" fmla="*/ 593 h 1618"/>
                  <a:gd name="T28" fmla="*/ 490 w 1435"/>
                  <a:gd name="T29" fmla="*/ 737 h 1618"/>
                  <a:gd name="T30" fmla="*/ 610 w 1435"/>
                  <a:gd name="T31" fmla="*/ 881 h 1618"/>
                  <a:gd name="T32" fmla="*/ 735 w 1435"/>
                  <a:gd name="T33" fmla="*/ 1019 h 1618"/>
                  <a:gd name="T34" fmla="*/ 873 w 1435"/>
                  <a:gd name="T35" fmla="*/ 1150 h 1618"/>
                  <a:gd name="T36" fmla="*/ 1010 w 1435"/>
                  <a:gd name="T37" fmla="*/ 1276 h 1618"/>
                  <a:gd name="T38" fmla="*/ 1148 w 1435"/>
                  <a:gd name="T39" fmla="*/ 1396 h 1618"/>
                  <a:gd name="T40" fmla="*/ 1286 w 1435"/>
                  <a:gd name="T41" fmla="*/ 1510 h 1618"/>
                  <a:gd name="T42" fmla="*/ 1429 w 1435"/>
                  <a:gd name="T43" fmla="*/ 1618 h 1618"/>
                  <a:gd name="T44" fmla="*/ 1435 w 1435"/>
                  <a:gd name="T45" fmla="*/ 1618 h 1618"/>
                  <a:gd name="T46" fmla="*/ 1292 w 1435"/>
                  <a:gd name="T47" fmla="*/ 1510 h 1618"/>
                  <a:gd name="T48" fmla="*/ 1154 w 1435"/>
                  <a:gd name="T49" fmla="*/ 1396 h 1618"/>
                  <a:gd name="T50" fmla="*/ 1010 w 1435"/>
                  <a:gd name="T51" fmla="*/ 1276 h 1618"/>
                  <a:gd name="T52" fmla="*/ 873 w 1435"/>
                  <a:gd name="T53" fmla="*/ 1150 h 1618"/>
                  <a:gd name="T54" fmla="*/ 873 w 1435"/>
                  <a:gd name="T55" fmla="*/ 1150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235" name="Freeform 115">
                <a:extLst>
                  <a:ext uri="{FF2B5EF4-FFF2-40B4-BE49-F238E27FC236}">
                    <a16:creationId xmlns:a16="http://schemas.microsoft.com/office/drawing/2014/main" id="{1F5BDAE9-7071-46DF-982C-F49A1142B09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57 w 1668"/>
                  <a:gd name="T1" fmla="*/ 1463 h 2014"/>
                  <a:gd name="T2" fmla="*/ 789 w 1668"/>
                  <a:gd name="T3" fmla="*/ 1289 h 2014"/>
                  <a:gd name="T4" fmla="*/ 634 w 1668"/>
                  <a:gd name="T5" fmla="*/ 1115 h 2014"/>
                  <a:gd name="T6" fmla="*/ 490 w 1668"/>
                  <a:gd name="T7" fmla="*/ 929 h 2014"/>
                  <a:gd name="T8" fmla="*/ 365 w 1668"/>
                  <a:gd name="T9" fmla="*/ 743 h 2014"/>
                  <a:gd name="T10" fmla="*/ 251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1 w 1668"/>
                  <a:gd name="T25" fmla="*/ 569 h 2014"/>
                  <a:gd name="T26" fmla="*/ 365 w 1668"/>
                  <a:gd name="T27" fmla="*/ 755 h 2014"/>
                  <a:gd name="T28" fmla="*/ 490 w 1668"/>
                  <a:gd name="T29" fmla="*/ 935 h 2014"/>
                  <a:gd name="T30" fmla="*/ 634 w 1668"/>
                  <a:gd name="T31" fmla="*/ 1115 h 2014"/>
                  <a:gd name="T32" fmla="*/ 789 w 1668"/>
                  <a:gd name="T33" fmla="*/ 1295 h 2014"/>
                  <a:gd name="T34" fmla="*/ 957 w 1668"/>
                  <a:gd name="T35" fmla="*/ 1463 h 2014"/>
                  <a:gd name="T36" fmla="*/ 1130 w 1668"/>
                  <a:gd name="T37" fmla="*/ 1618 h 2014"/>
                  <a:gd name="T38" fmla="*/ 1303 w 1668"/>
                  <a:gd name="T39" fmla="*/ 1762 h 2014"/>
                  <a:gd name="T40" fmla="*/ 1483 w 1668"/>
                  <a:gd name="T41" fmla="*/ 1894 h 2014"/>
                  <a:gd name="T42" fmla="*/ 1662 w 1668"/>
                  <a:gd name="T43" fmla="*/ 2014 h 2014"/>
                  <a:gd name="T44" fmla="*/ 1668 w 1668"/>
                  <a:gd name="T45" fmla="*/ 2014 h 2014"/>
                  <a:gd name="T46" fmla="*/ 1483 w 1668"/>
                  <a:gd name="T47" fmla="*/ 1894 h 2014"/>
                  <a:gd name="T48" fmla="*/ 1303 w 1668"/>
                  <a:gd name="T49" fmla="*/ 1762 h 2014"/>
                  <a:gd name="T50" fmla="*/ 1130 w 1668"/>
                  <a:gd name="T51" fmla="*/ 1618 h 2014"/>
                  <a:gd name="T52" fmla="*/ 957 w 1668"/>
                  <a:gd name="T53" fmla="*/ 1463 h 2014"/>
                  <a:gd name="T54" fmla="*/ 957 w 1668"/>
                  <a:gd name="T55" fmla="*/ 1463 h 2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236" name="Rectangle 116">
                <a:extLst>
                  <a:ext uri="{FF2B5EF4-FFF2-40B4-BE49-F238E27FC236}">
                    <a16:creationId xmlns:a16="http://schemas.microsoft.com/office/drawing/2014/main" id="{4970B60A-1704-45D3-A214-BD44481CD9DF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5237" name="Rectangle 117">
                <a:extLst>
                  <a:ext uri="{FF2B5EF4-FFF2-40B4-BE49-F238E27FC236}">
                    <a16:creationId xmlns:a16="http://schemas.microsoft.com/office/drawing/2014/main" id="{E7B75C70-6D1A-4B1C-A1A2-042CF25E67AB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5238" name="Rectangle 118">
                <a:extLst>
                  <a:ext uri="{FF2B5EF4-FFF2-40B4-BE49-F238E27FC236}">
                    <a16:creationId xmlns:a16="http://schemas.microsoft.com/office/drawing/2014/main" id="{BEDF9B82-655E-43D7-8B16-DB612C3197FB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9" y="2694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5239" name="Rectangle 119">
                <a:extLst>
                  <a:ext uri="{FF2B5EF4-FFF2-40B4-BE49-F238E27FC236}">
                    <a16:creationId xmlns:a16="http://schemas.microsoft.com/office/drawing/2014/main" id="{5235B32A-3137-45CD-AB4E-09F1EDAFCD25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5240" name="Group 120">
                <a:extLst>
                  <a:ext uri="{FF2B5EF4-FFF2-40B4-BE49-F238E27FC236}">
                    <a16:creationId xmlns:a16="http://schemas.microsoft.com/office/drawing/2014/main" id="{33908AD0-196D-4288-8AD0-028B7FD77F1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5241" name="Oval 121">
                  <a:extLst>
                    <a:ext uri="{FF2B5EF4-FFF2-40B4-BE49-F238E27FC236}">
                      <a16:creationId xmlns:a16="http://schemas.microsoft.com/office/drawing/2014/main" id="{1B0D4A68-95D5-451F-8814-0A1F56CE30E9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5242" name="Freeform 122">
                  <a:extLst>
                    <a:ext uri="{FF2B5EF4-FFF2-40B4-BE49-F238E27FC236}">
                      <a16:creationId xmlns:a16="http://schemas.microsoft.com/office/drawing/2014/main" id="{DEFEC0A7-76C8-4BCD-A41F-AB67A349EF10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2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243" name="Freeform 123">
                  <a:extLst>
                    <a:ext uri="{FF2B5EF4-FFF2-40B4-BE49-F238E27FC236}">
                      <a16:creationId xmlns:a16="http://schemas.microsoft.com/office/drawing/2014/main" id="{3534940E-9302-4C81-AD58-13C7FFFEDE50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5"/>
                  <a:ext cx="163" cy="155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244" name="Freeform 124">
                  <a:extLst>
                    <a:ext uri="{FF2B5EF4-FFF2-40B4-BE49-F238E27FC236}">
                      <a16:creationId xmlns:a16="http://schemas.microsoft.com/office/drawing/2014/main" id="{FA0EABC1-B129-40FD-A6A6-6CB43BDEC87D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8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245" name="Freeform 125">
                  <a:extLst>
                    <a:ext uri="{FF2B5EF4-FFF2-40B4-BE49-F238E27FC236}">
                      <a16:creationId xmlns:a16="http://schemas.microsoft.com/office/drawing/2014/main" id="{31395D0E-79B1-40B0-AD33-8FB58868A633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</p:grpSp>
      <p:sp>
        <p:nvSpPr>
          <p:cNvPr id="5246" name="Rectangle 126">
            <a:extLst>
              <a:ext uri="{FF2B5EF4-FFF2-40B4-BE49-F238E27FC236}">
                <a16:creationId xmlns:a16="http://schemas.microsoft.com/office/drawing/2014/main" id="{0409228A-2BFD-4268-809E-B27428E41CFC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973263"/>
          </a:xfrm>
        </p:spPr>
        <p:txBody>
          <a:bodyPr/>
          <a:lstStyle>
            <a:lvl1pPr>
              <a:defRPr sz="5100"/>
            </a:lvl1pPr>
          </a:lstStyle>
          <a:p>
            <a:pPr lvl="0"/>
            <a:r>
              <a:rPr lang="fr-FR" altLang="it-IT" noProof="0"/>
              <a:t>Fare clic per modificare lo stile del titolo</a:t>
            </a:r>
          </a:p>
        </p:txBody>
      </p:sp>
      <p:sp>
        <p:nvSpPr>
          <p:cNvPr id="5247" name="Rectangle 127">
            <a:extLst>
              <a:ext uri="{FF2B5EF4-FFF2-40B4-BE49-F238E27FC236}">
                <a16:creationId xmlns:a16="http://schemas.microsoft.com/office/drawing/2014/main" id="{3179AE5E-7FA6-4F1F-BE97-9AC6393E4C2B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fr-FR" altLang="it-IT" noProof="0"/>
              <a:t>Fare clic per modificare lo stile del sottotitolo dello schema</a:t>
            </a:r>
          </a:p>
        </p:txBody>
      </p:sp>
      <p:sp>
        <p:nvSpPr>
          <p:cNvPr id="5248" name="Rectangle 128">
            <a:extLst>
              <a:ext uri="{FF2B5EF4-FFF2-40B4-BE49-F238E27FC236}">
                <a16:creationId xmlns:a16="http://schemas.microsoft.com/office/drawing/2014/main" id="{A91D775D-6A03-4E8D-A047-E8014731360B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fr-FR" altLang="it-IT"/>
          </a:p>
        </p:txBody>
      </p:sp>
      <p:sp>
        <p:nvSpPr>
          <p:cNvPr id="5249" name="Rectangle 129">
            <a:extLst>
              <a:ext uri="{FF2B5EF4-FFF2-40B4-BE49-F238E27FC236}">
                <a16:creationId xmlns:a16="http://schemas.microsoft.com/office/drawing/2014/main" id="{AA7A8315-DFF3-47E3-AC93-70C0E883ABB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fr-FR" altLang="it-IT"/>
          </a:p>
        </p:txBody>
      </p:sp>
      <p:sp>
        <p:nvSpPr>
          <p:cNvPr id="5250" name="Rectangle 130">
            <a:extLst>
              <a:ext uri="{FF2B5EF4-FFF2-40B4-BE49-F238E27FC236}">
                <a16:creationId xmlns:a16="http://schemas.microsoft.com/office/drawing/2014/main" id="{A9912FFD-61D2-4C77-A40E-AB3232A612F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fld id="{314D4361-E55E-44FE-B7D6-9025ACD29B1F}" type="slidenum">
              <a:rPr lang="fr-FR" altLang="it-IT"/>
              <a:pPr/>
              <a:t>‹N›</a:t>
            </a:fld>
            <a:endParaRPr lang="fr-FR" alt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F33A3C-C8BB-43E4-A1FF-A0570AB4E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93F44E-AAF6-48EF-AB13-3C0B10BE6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0B699D-B24D-4DCB-A512-F9A942947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B902768-EB29-4FCD-95F8-7CB6D3024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0A6A576-4426-4C86-9C04-2F6F447D7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F45345-BDD5-4768-9F38-F6B03B2E5848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639232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918027-72AD-4624-BF88-954B9E895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49FD59A-A4FF-4919-A17F-E8E485490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DCDD455-77F1-4ED9-AD55-7DD6CA390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21DFFE2-F3C6-41D2-8413-A012B9FE8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D1E5DC2-E7AF-4BB7-94DD-1A3634775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AFB6B8-1836-40B5-B001-06B301B45C35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266298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5BECE1-D940-4793-B7F9-BBE116A02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706B9F0-AE6B-497D-9F24-FD7E3C5A57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E747283-01AB-46FB-8EC8-05EACF22CE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59EDA1A-71E0-49EE-A6F7-2D1EF5EB8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9C4BB5E-5752-4457-A1CA-08C1195C6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F10F383-C7E9-42C2-B279-0113A7946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80909A-2404-4C58-9D42-D907D8A78ADA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843584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6FBD3E-BF22-4C8D-8D35-FACC56509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9F0138B-A2AB-426D-861A-9F18E5896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8C73957-5E93-4185-902F-68803D181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12F8A2C-575E-478F-BA27-F54E5045E2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FDE7C26-6634-4A53-8E58-CC5AFE347A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36FB75E-9324-4608-B56E-2243CE918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0E21A77-D1FC-4FDB-8CEF-45B44EDD1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C7F7606-CBE4-4E98-9E41-2E6D4B37B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CD735A-56D8-4B3E-8422-10AC377DA34D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653345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944677-AF46-48B7-9D4C-DE920E9DB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7E02240-C824-4F7B-A1FA-93FF9F28C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FC71FB6-967F-48AD-9666-D535C45E0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77D026C-A762-40EC-B922-D067D1022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B48ACC-2120-4B2E-8524-C59BA1326E97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398762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EBD5E88-E67F-4FF0-AA1F-7C55B8546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0B8AD33-C3A2-47B7-96F7-6939F9DAC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2E2725F-76BD-4CDA-B261-B817F82F7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CB7F3C-215F-458D-8E9D-2F4146E68C0E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000952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871309-BD2D-4E51-800B-D281ABE62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773F3A8-3D9D-4A21-B9B0-0DA16DE02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076E2F5-F647-45A6-944C-252991305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FB96284-06EA-401C-A57E-856747F69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9FED4CE-05B2-4883-B24B-5B98B94CF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95F6BE8-5B6B-429F-A279-9BD9CC97D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7CF86A-9AB3-49F9-BAD3-B22B232F64BB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193220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1D636D-40D7-456F-B3B2-1D1381472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DB59180-BD3F-460B-ACAD-1817D4E59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E9ABE9F-AB54-4216-9FAE-657389FE74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8AACC92-721B-45A9-ACFF-52000684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18CCE51-1E61-46FC-80E8-5E96747D5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4D433A0-48B0-4325-AA73-938E0E3D2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532CD-412E-42CC-8840-00584E4B00A7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528428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7E69DE-6E2E-4BD9-98BF-97B4E0B73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2D59398-7528-4FDC-A8D6-9D8133E1B4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FED41D2-1066-49E5-98EE-212B55849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1E52D35-6E23-4F5A-A5DB-1A35CAED8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113F89C-0DA3-4D16-9213-270AAC282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B92519-4B66-48B0-AEE9-12529869EA79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222876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23A2CBE-713F-4C83-85FB-84253DCED8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1F54657-DF70-4314-9447-1077D51B67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E46143E-2721-4209-90D2-C445507C9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650994-2942-4B20-B3CE-B5D63677B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415E6CF-CEDA-49DE-8079-87DAE8787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F8DB27-58B0-45B0-A534-F924ADF04909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911022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>
            <a:extLst>
              <a:ext uri="{FF2B5EF4-FFF2-40B4-BE49-F238E27FC236}">
                <a16:creationId xmlns:a16="http://schemas.microsoft.com/office/drawing/2014/main" id="{69470FE9-64A4-4FA5-9334-D5172F0D3E78}"/>
              </a:ext>
            </a:extLst>
          </p:cNvPr>
          <p:cNvGrpSpPr>
            <a:grpSpLocks/>
          </p:cNvGrpSpPr>
          <p:nvPr/>
        </p:nvGrpSpPr>
        <p:grpSpPr bwMode="auto">
          <a:xfrm>
            <a:off x="-609600" y="762000"/>
            <a:ext cx="7542213" cy="6029325"/>
            <a:chOff x="-384" y="480"/>
            <a:chExt cx="4751" cy="3798"/>
          </a:xfrm>
        </p:grpSpPr>
        <p:grpSp>
          <p:nvGrpSpPr>
            <p:cNvPr id="4099" name="Group 3">
              <a:extLst>
                <a:ext uri="{FF2B5EF4-FFF2-40B4-BE49-F238E27FC236}">
                  <a16:creationId xmlns:a16="http://schemas.microsoft.com/office/drawing/2014/main" id="{E680972F-8671-4271-9DBE-7898650D0C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4100" name="Group 4">
                <a:extLst>
                  <a:ext uri="{FF2B5EF4-FFF2-40B4-BE49-F238E27FC236}">
                    <a16:creationId xmlns:a16="http://schemas.microsoft.com/office/drawing/2014/main" id="{CA8F4845-76D7-4BCC-B7AA-C1045EFC46D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4101" name="Freeform 5">
                  <a:extLst>
                    <a:ext uri="{FF2B5EF4-FFF2-40B4-BE49-F238E27FC236}">
                      <a16:creationId xmlns:a16="http://schemas.microsoft.com/office/drawing/2014/main" id="{FDE28707-D47A-479B-9FCE-18478E8D5434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02 w 3271"/>
                    <a:gd name="T1" fmla="*/ 1990 h 3075"/>
                    <a:gd name="T2" fmla="*/ 186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09 w 3271"/>
                    <a:gd name="T13" fmla="*/ 216 h 3075"/>
                    <a:gd name="T14" fmla="*/ 508 w 3271"/>
                    <a:gd name="T15" fmla="*/ 42 h 3075"/>
                    <a:gd name="T16" fmla="*/ 891 w 3271"/>
                    <a:gd name="T17" fmla="*/ 6 h 3075"/>
                    <a:gd name="T18" fmla="*/ 1334 w 3271"/>
                    <a:gd name="T19" fmla="*/ 102 h 3075"/>
                    <a:gd name="T20" fmla="*/ 1806 w 3271"/>
                    <a:gd name="T21" fmla="*/ 324 h 3075"/>
                    <a:gd name="T22" fmla="*/ 2272 w 3271"/>
                    <a:gd name="T23" fmla="*/ 659 h 3075"/>
                    <a:gd name="T24" fmla="*/ 2769 w 3271"/>
                    <a:gd name="T25" fmla="*/ 1187 h 3075"/>
                    <a:gd name="T26" fmla="*/ 3085 w 3271"/>
                    <a:gd name="T27" fmla="*/ 1702 h 3075"/>
                    <a:gd name="T28" fmla="*/ 3205 w 3271"/>
                    <a:gd name="T29" fmla="*/ 2008 h 3075"/>
                    <a:gd name="T30" fmla="*/ 3259 w 3271"/>
                    <a:gd name="T31" fmla="*/ 2302 h 3075"/>
                    <a:gd name="T32" fmla="*/ 3253 w 3271"/>
                    <a:gd name="T33" fmla="*/ 2565 h 3075"/>
                    <a:gd name="T34" fmla="*/ 3187 w 3271"/>
                    <a:gd name="T35" fmla="*/ 2781 h 3075"/>
                    <a:gd name="T36" fmla="*/ 3068 w 3271"/>
                    <a:gd name="T37" fmla="*/ 2961 h 3075"/>
                    <a:gd name="T38" fmla="*/ 2918 w 3271"/>
                    <a:gd name="T39" fmla="*/ 3075 h 3075"/>
                    <a:gd name="T40" fmla="*/ 3068 w 3271"/>
                    <a:gd name="T41" fmla="*/ 2967 h 3075"/>
                    <a:gd name="T42" fmla="*/ 3193 w 3271"/>
                    <a:gd name="T43" fmla="*/ 2787 h 3075"/>
                    <a:gd name="T44" fmla="*/ 3259 w 3271"/>
                    <a:gd name="T45" fmla="*/ 2565 h 3075"/>
                    <a:gd name="T46" fmla="*/ 3265 w 3271"/>
                    <a:gd name="T47" fmla="*/ 2302 h 3075"/>
                    <a:gd name="T48" fmla="*/ 3211 w 3271"/>
                    <a:gd name="T49" fmla="*/ 2008 h 3075"/>
                    <a:gd name="T50" fmla="*/ 3091 w 3271"/>
                    <a:gd name="T51" fmla="*/ 1702 h 3075"/>
                    <a:gd name="T52" fmla="*/ 2775 w 3271"/>
                    <a:gd name="T53" fmla="*/ 1181 h 3075"/>
                    <a:gd name="T54" fmla="*/ 2278 w 3271"/>
                    <a:gd name="T55" fmla="*/ 653 h 3075"/>
                    <a:gd name="T56" fmla="*/ 1806 w 3271"/>
                    <a:gd name="T57" fmla="*/ 318 h 3075"/>
                    <a:gd name="T58" fmla="*/ 1334 w 3271"/>
                    <a:gd name="T59" fmla="*/ 96 h 3075"/>
                    <a:gd name="T60" fmla="*/ 891 w 3271"/>
                    <a:gd name="T61" fmla="*/ 0 h 3075"/>
                    <a:gd name="T62" fmla="*/ 502 w 3271"/>
                    <a:gd name="T63" fmla="*/ 36 h 3075"/>
                    <a:gd name="T64" fmla="*/ 204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0 w 3271"/>
                    <a:gd name="T75" fmla="*/ 1474 h 3075"/>
                    <a:gd name="T76" fmla="*/ 353 w 3271"/>
                    <a:gd name="T77" fmla="*/ 1786 h 3075"/>
                    <a:gd name="T78" fmla="*/ 849 w 3271"/>
                    <a:gd name="T79" fmla="*/ 2380 h 3075"/>
                    <a:gd name="T80" fmla="*/ 1244 w 3271"/>
                    <a:gd name="T81" fmla="*/ 2709 h 3075"/>
                    <a:gd name="T82" fmla="*/ 1656 w 3271"/>
                    <a:gd name="T83" fmla="*/ 2961 h 3075"/>
                    <a:gd name="T84" fmla="*/ 1937 w 3271"/>
                    <a:gd name="T85" fmla="*/ 3075 h 3075"/>
                    <a:gd name="T86" fmla="*/ 1525 w 3271"/>
                    <a:gd name="T87" fmla="*/ 2889 h 3075"/>
                    <a:gd name="T88" fmla="*/ 1118 w 3271"/>
                    <a:gd name="T89" fmla="*/ 2607 h 3075"/>
                    <a:gd name="T90" fmla="*/ 849 w 3271"/>
                    <a:gd name="T91" fmla="*/ 2380 h 30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4102" name="Group 6">
                  <a:extLst>
                    <a:ext uri="{FF2B5EF4-FFF2-40B4-BE49-F238E27FC236}">
                      <a16:creationId xmlns:a16="http://schemas.microsoft.com/office/drawing/2014/main" id="{D67AF398-E275-44CA-8176-01B040710DF6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4103" name="Freeform 7">
                    <a:extLst>
                      <a:ext uri="{FF2B5EF4-FFF2-40B4-BE49-F238E27FC236}">
                        <a16:creationId xmlns:a16="http://schemas.microsoft.com/office/drawing/2014/main" id="{075B562B-E15A-46AC-BA9A-08064618BAAB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3946 w 3952"/>
                      <a:gd name="T1" fmla="*/ 2860 h 3501"/>
                      <a:gd name="T2" fmla="*/ 3910 w 3952"/>
                      <a:gd name="T3" fmla="*/ 2614 h 3501"/>
                      <a:gd name="T4" fmla="*/ 3839 w 3952"/>
                      <a:gd name="T5" fmla="*/ 2368 h 3501"/>
                      <a:gd name="T6" fmla="*/ 3731 w 3952"/>
                      <a:gd name="T7" fmla="*/ 2110 h 3501"/>
                      <a:gd name="T8" fmla="*/ 3593 w 3952"/>
                      <a:gd name="T9" fmla="*/ 1853 h 3501"/>
                      <a:gd name="T10" fmla="*/ 3432 w 3952"/>
                      <a:gd name="T11" fmla="*/ 1595 h 3501"/>
                      <a:gd name="T12" fmla="*/ 3241 w 3952"/>
                      <a:gd name="T13" fmla="*/ 1343 h 3501"/>
                      <a:gd name="T14" fmla="*/ 3025 w 3952"/>
                      <a:gd name="T15" fmla="*/ 1103 h 3501"/>
                      <a:gd name="T16" fmla="*/ 2721 w 3952"/>
                      <a:gd name="T17" fmla="*/ 815 h 3501"/>
                      <a:gd name="T18" fmla="*/ 2332 w 3952"/>
                      <a:gd name="T19" fmla="*/ 522 h 3501"/>
                      <a:gd name="T20" fmla="*/ 1943 w 3952"/>
                      <a:gd name="T21" fmla="*/ 288 h 3501"/>
                      <a:gd name="T22" fmla="*/ 1555 w 3952"/>
                      <a:gd name="T23" fmla="*/ 126 h 3501"/>
                      <a:gd name="T24" fmla="*/ 1184 w 3952"/>
                      <a:gd name="T25" fmla="*/ 24 h 3501"/>
                      <a:gd name="T26" fmla="*/ 837 w 3952"/>
                      <a:gd name="T27" fmla="*/ 0 h 3501"/>
                      <a:gd name="T28" fmla="*/ 526 w 3952"/>
                      <a:gd name="T29" fmla="*/ 48 h 3501"/>
                      <a:gd name="T30" fmla="*/ 263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69 w 3952"/>
                      <a:gd name="T39" fmla="*/ 174 h 3501"/>
                      <a:gd name="T40" fmla="*/ 526 w 3952"/>
                      <a:gd name="T41" fmla="*/ 48 h 3501"/>
                      <a:gd name="T42" fmla="*/ 837 w 3952"/>
                      <a:gd name="T43" fmla="*/ 6 h 3501"/>
                      <a:gd name="T44" fmla="*/ 1184 w 3952"/>
                      <a:gd name="T45" fmla="*/ 30 h 3501"/>
                      <a:gd name="T46" fmla="*/ 1555 w 3952"/>
                      <a:gd name="T47" fmla="*/ 132 h 3501"/>
                      <a:gd name="T48" fmla="*/ 1943 w 3952"/>
                      <a:gd name="T49" fmla="*/ 294 h 3501"/>
                      <a:gd name="T50" fmla="*/ 2332 w 3952"/>
                      <a:gd name="T51" fmla="*/ 528 h 3501"/>
                      <a:gd name="T52" fmla="*/ 2715 w 3952"/>
                      <a:gd name="T53" fmla="*/ 821 h 3501"/>
                      <a:gd name="T54" fmla="*/ 3127 w 3952"/>
                      <a:gd name="T55" fmla="*/ 1223 h 3501"/>
                      <a:gd name="T56" fmla="*/ 3336 w 3952"/>
                      <a:gd name="T57" fmla="*/ 1469 h 3501"/>
                      <a:gd name="T58" fmla="*/ 3510 w 3952"/>
                      <a:gd name="T59" fmla="*/ 1727 h 3501"/>
                      <a:gd name="T60" fmla="*/ 3665 w 3952"/>
                      <a:gd name="T61" fmla="*/ 1984 h 3501"/>
                      <a:gd name="T62" fmla="*/ 3785 w 3952"/>
                      <a:gd name="T63" fmla="*/ 2236 h 3501"/>
                      <a:gd name="T64" fmla="*/ 3875 w 3952"/>
                      <a:gd name="T65" fmla="*/ 2494 h 3501"/>
                      <a:gd name="T66" fmla="*/ 3934 w 3952"/>
                      <a:gd name="T67" fmla="*/ 2740 h 3501"/>
                      <a:gd name="T68" fmla="*/ 3952 w 3952"/>
                      <a:gd name="T69" fmla="*/ 2973 h 3501"/>
                      <a:gd name="T70" fmla="*/ 3922 w 3952"/>
                      <a:gd name="T71" fmla="*/ 3255 h 3501"/>
                      <a:gd name="T72" fmla="*/ 3833 w 3952"/>
                      <a:gd name="T73" fmla="*/ 3501 h 3501"/>
                      <a:gd name="T74" fmla="*/ 3886 w 3952"/>
                      <a:gd name="T75" fmla="*/ 3387 h 3501"/>
                      <a:gd name="T76" fmla="*/ 3946 w 3952"/>
                      <a:gd name="T77" fmla="*/ 3123 h 3501"/>
                      <a:gd name="T78" fmla="*/ 3952 w 3952"/>
                      <a:gd name="T79" fmla="*/ 2973 h 35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104" name="Freeform 8">
                    <a:extLst>
                      <a:ext uri="{FF2B5EF4-FFF2-40B4-BE49-F238E27FC236}">
                        <a16:creationId xmlns:a16="http://schemas.microsoft.com/office/drawing/2014/main" id="{3E0535D8-3D77-4CDA-98D5-A66DBA4B04C5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76 w 3791"/>
                      <a:gd name="T1" fmla="*/ 2416 h 3363"/>
                      <a:gd name="T2" fmla="*/ 419 w 3791"/>
                      <a:gd name="T3" fmla="*/ 2062 h 3363"/>
                      <a:gd name="T4" fmla="*/ 215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39 w 3791"/>
                      <a:gd name="T15" fmla="*/ 246 h 3363"/>
                      <a:gd name="T16" fmla="*/ 580 w 3791"/>
                      <a:gd name="T17" fmla="*/ 48 h 3363"/>
                      <a:gd name="T18" fmla="*/ 1028 w 3791"/>
                      <a:gd name="T19" fmla="*/ 6 h 3363"/>
                      <a:gd name="T20" fmla="*/ 1543 w 3791"/>
                      <a:gd name="T21" fmla="*/ 120 h 3363"/>
                      <a:gd name="T22" fmla="*/ 2087 w 3791"/>
                      <a:gd name="T23" fmla="*/ 378 h 3363"/>
                      <a:gd name="T24" fmla="*/ 2631 w 3791"/>
                      <a:gd name="T25" fmla="*/ 773 h 3363"/>
                      <a:gd name="T26" fmla="*/ 3115 w 3791"/>
                      <a:gd name="T27" fmla="*/ 1265 h 3363"/>
                      <a:gd name="T28" fmla="*/ 3378 w 3791"/>
                      <a:gd name="T29" fmla="*/ 1625 h 3363"/>
                      <a:gd name="T30" fmla="*/ 3582 w 3791"/>
                      <a:gd name="T31" fmla="*/ 1984 h 3363"/>
                      <a:gd name="T32" fmla="*/ 3719 w 3791"/>
                      <a:gd name="T33" fmla="*/ 2344 h 3363"/>
                      <a:gd name="T34" fmla="*/ 3785 w 3791"/>
                      <a:gd name="T35" fmla="*/ 2686 h 3363"/>
                      <a:gd name="T36" fmla="*/ 3749 w 3791"/>
                      <a:gd name="T37" fmla="*/ 3105 h 3363"/>
                      <a:gd name="T38" fmla="*/ 3629 w 3791"/>
                      <a:gd name="T39" fmla="*/ 3363 h 3363"/>
                      <a:gd name="T40" fmla="*/ 3779 w 3791"/>
                      <a:gd name="T41" fmla="*/ 2967 h 3363"/>
                      <a:gd name="T42" fmla="*/ 3791 w 3791"/>
                      <a:gd name="T43" fmla="*/ 2794 h 3363"/>
                      <a:gd name="T44" fmla="*/ 3749 w 3791"/>
                      <a:gd name="T45" fmla="*/ 2458 h 3363"/>
                      <a:gd name="T46" fmla="*/ 3635 w 3791"/>
                      <a:gd name="T47" fmla="*/ 2104 h 3363"/>
                      <a:gd name="T48" fmla="*/ 3456 w 3791"/>
                      <a:gd name="T49" fmla="*/ 1739 h 3363"/>
                      <a:gd name="T50" fmla="*/ 3211 w 3791"/>
                      <a:gd name="T51" fmla="*/ 1385 h 3363"/>
                      <a:gd name="T52" fmla="*/ 2804 w 3791"/>
                      <a:gd name="T53" fmla="*/ 929 h 3363"/>
                      <a:gd name="T54" fmla="*/ 2272 w 3791"/>
                      <a:gd name="T55" fmla="*/ 492 h 3363"/>
                      <a:gd name="T56" fmla="*/ 1722 w 3791"/>
                      <a:gd name="T57" fmla="*/ 192 h 3363"/>
                      <a:gd name="T58" fmla="*/ 1190 w 3791"/>
                      <a:gd name="T59" fmla="*/ 24 h 3363"/>
                      <a:gd name="T60" fmla="*/ 717 w 3791"/>
                      <a:gd name="T61" fmla="*/ 12 h 3363"/>
                      <a:gd name="T62" fmla="*/ 335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1 w 3791"/>
                      <a:gd name="T73" fmla="*/ 1583 h 3363"/>
                      <a:gd name="T74" fmla="*/ 341 w 3791"/>
                      <a:gd name="T75" fmla="*/ 1942 h 3363"/>
                      <a:gd name="T76" fmla="*/ 580 w 3791"/>
                      <a:gd name="T77" fmla="*/ 2302 h 3363"/>
                      <a:gd name="T78" fmla="*/ 987 w 3791"/>
                      <a:gd name="T79" fmla="*/ 2758 h 3363"/>
                      <a:gd name="T80" fmla="*/ 1596 w 3791"/>
                      <a:gd name="T81" fmla="*/ 3237 h 3363"/>
                      <a:gd name="T82" fmla="*/ 1596 w 3791"/>
                      <a:gd name="T83" fmla="*/ 3237 h 3363"/>
                      <a:gd name="T84" fmla="*/ 993 w 3791"/>
                      <a:gd name="T85" fmla="*/ 2758 h 33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105" name="Freeform 9">
                    <a:extLst>
                      <a:ext uri="{FF2B5EF4-FFF2-40B4-BE49-F238E27FC236}">
                        <a16:creationId xmlns:a16="http://schemas.microsoft.com/office/drawing/2014/main" id="{1237D87B-F09A-4FB4-AF21-26E5688A653B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38 w 3527"/>
                      <a:gd name="T1" fmla="*/ 2146 h 3225"/>
                      <a:gd name="T2" fmla="*/ 317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17 w 3527"/>
                      <a:gd name="T15" fmla="*/ 150 h 3225"/>
                      <a:gd name="T16" fmla="*/ 669 w 3527"/>
                      <a:gd name="T17" fmla="*/ 12 h 3225"/>
                      <a:gd name="T18" fmla="*/ 1112 w 3527"/>
                      <a:gd name="T19" fmla="*/ 24 h 3225"/>
                      <a:gd name="T20" fmla="*/ 1608 w 3527"/>
                      <a:gd name="T21" fmla="*/ 174 h 3225"/>
                      <a:gd name="T22" fmla="*/ 2116 w 3527"/>
                      <a:gd name="T23" fmla="*/ 456 h 3225"/>
                      <a:gd name="T24" fmla="*/ 2613 w 3527"/>
                      <a:gd name="T25" fmla="*/ 857 h 3225"/>
                      <a:gd name="T26" fmla="*/ 3073 w 3527"/>
                      <a:gd name="T27" fmla="*/ 1391 h 3225"/>
                      <a:gd name="T28" fmla="*/ 3276 w 3527"/>
                      <a:gd name="T29" fmla="*/ 1726 h 3225"/>
                      <a:gd name="T30" fmla="*/ 3426 w 3527"/>
                      <a:gd name="T31" fmla="*/ 2062 h 3225"/>
                      <a:gd name="T32" fmla="*/ 3509 w 3527"/>
                      <a:gd name="T33" fmla="*/ 2386 h 3225"/>
                      <a:gd name="T34" fmla="*/ 3521 w 3527"/>
                      <a:gd name="T35" fmla="*/ 2680 h 3225"/>
                      <a:gd name="T36" fmla="*/ 3474 w 3527"/>
                      <a:gd name="T37" fmla="*/ 2931 h 3225"/>
                      <a:gd name="T38" fmla="*/ 3360 w 3527"/>
                      <a:gd name="T39" fmla="*/ 3141 h 3225"/>
                      <a:gd name="T40" fmla="*/ 3282 w 3527"/>
                      <a:gd name="T41" fmla="*/ 3225 h 3225"/>
                      <a:gd name="T42" fmla="*/ 3312 w 3527"/>
                      <a:gd name="T43" fmla="*/ 3201 h 3225"/>
                      <a:gd name="T44" fmla="*/ 3444 w 3527"/>
                      <a:gd name="T45" fmla="*/ 3009 h 3225"/>
                      <a:gd name="T46" fmla="*/ 3515 w 3527"/>
                      <a:gd name="T47" fmla="*/ 2769 h 3225"/>
                      <a:gd name="T48" fmla="*/ 3521 w 3527"/>
                      <a:gd name="T49" fmla="*/ 2488 h 3225"/>
                      <a:gd name="T50" fmla="*/ 3462 w 3527"/>
                      <a:gd name="T51" fmla="*/ 2170 h 3225"/>
                      <a:gd name="T52" fmla="*/ 3336 w 3527"/>
                      <a:gd name="T53" fmla="*/ 1834 h 3225"/>
                      <a:gd name="T54" fmla="*/ 3145 w 3527"/>
                      <a:gd name="T55" fmla="*/ 1499 h 3225"/>
                      <a:gd name="T56" fmla="*/ 2816 w 3527"/>
                      <a:gd name="T57" fmla="*/ 1061 h 3225"/>
                      <a:gd name="T58" fmla="*/ 2284 w 3527"/>
                      <a:gd name="T59" fmla="*/ 575 h 3225"/>
                      <a:gd name="T60" fmla="*/ 1775 w 3527"/>
                      <a:gd name="T61" fmla="*/ 252 h 3225"/>
                      <a:gd name="T62" fmla="*/ 1273 w 3527"/>
                      <a:gd name="T63" fmla="*/ 60 h 3225"/>
                      <a:gd name="T64" fmla="*/ 807 w 3527"/>
                      <a:gd name="T65" fmla="*/ 0 h 3225"/>
                      <a:gd name="T66" fmla="*/ 418 w 3527"/>
                      <a:gd name="T67" fmla="*/ 84 h 3225"/>
                      <a:gd name="T68" fmla="*/ 167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1 w 3527"/>
                      <a:gd name="T79" fmla="*/ 1708 h 3225"/>
                      <a:gd name="T80" fmla="*/ 454 w 3527"/>
                      <a:gd name="T81" fmla="*/ 2038 h 3225"/>
                      <a:gd name="T82" fmla="*/ 914 w 3527"/>
                      <a:gd name="T83" fmla="*/ 2572 h 3225"/>
                      <a:gd name="T84" fmla="*/ 1255 w 3527"/>
                      <a:gd name="T85" fmla="*/ 2865 h 3225"/>
                      <a:gd name="T86" fmla="*/ 1608 w 3527"/>
                      <a:gd name="T87" fmla="*/ 3099 h 3225"/>
                      <a:gd name="T88" fmla="*/ 1853 w 3527"/>
                      <a:gd name="T89" fmla="*/ 3225 h 3225"/>
                      <a:gd name="T90" fmla="*/ 1494 w 3527"/>
                      <a:gd name="T91" fmla="*/ 3027 h 3225"/>
                      <a:gd name="T92" fmla="*/ 1142 w 3527"/>
                      <a:gd name="T93" fmla="*/ 2769 h 3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4106" name="Group 10">
                    <a:extLst>
                      <a:ext uri="{FF2B5EF4-FFF2-40B4-BE49-F238E27FC236}">
                        <a16:creationId xmlns:a16="http://schemas.microsoft.com/office/drawing/2014/main" id="{53875CC9-F428-4349-AFE3-74A208BDA11E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4107" name="Freeform 11">
                      <a:extLst>
                        <a:ext uri="{FF2B5EF4-FFF2-40B4-BE49-F238E27FC236}">
                          <a16:creationId xmlns:a16="http://schemas.microsoft.com/office/drawing/2014/main" id="{E582FA4B-D19E-4E99-9C59-DAE76D3F0CC1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245 w 4251"/>
                        <a:gd name="T1" fmla="*/ 3237 h 3794"/>
                        <a:gd name="T2" fmla="*/ 4203 w 4251"/>
                        <a:gd name="T3" fmla="*/ 2961 h 3794"/>
                        <a:gd name="T4" fmla="*/ 4120 w 4251"/>
                        <a:gd name="T5" fmla="*/ 2679 h 3794"/>
                        <a:gd name="T6" fmla="*/ 4000 w 4251"/>
                        <a:gd name="T7" fmla="*/ 2391 h 3794"/>
                        <a:gd name="T8" fmla="*/ 3845 w 4251"/>
                        <a:gd name="T9" fmla="*/ 2098 h 3794"/>
                        <a:gd name="T10" fmla="*/ 3659 w 4251"/>
                        <a:gd name="T11" fmla="*/ 1810 h 3794"/>
                        <a:gd name="T12" fmla="*/ 3438 w 4251"/>
                        <a:gd name="T13" fmla="*/ 1528 h 3794"/>
                        <a:gd name="T14" fmla="*/ 3193 w 4251"/>
                        <a:gd name="T15" fmla="*/ 1252 h 3794"/>
                        <a:gd name="T16" fmla="*/ 2858 w 4251"/>
                        <a:gd name="T17" fmla="*/ 935 h 3794"/>
                        <a:gd name="T18" fmla="*/ 2434 w 4251"/>
                        <a:gd name="T19" fmla="*/ 605 h 3794"/>
                        <a:gd name="T20" fmla="*/ 1991 w 4251"/>
                        <a:gd name="T21" fmla="*/ 341 h 3794"/>
                        <a:gd name="T22" fmla="*/ 1549 w 4251"/>
                        <a:gd name="T23" fmla="*/ 143 h 3794"/>
                        <a:gd name="T24" fmla="*/ 1124 w 4251"/>
                        <a:gd name="T25" fmla="*/ 35 h 3794"/>
                        <a:gd name="T26" fmla="*/ 741 w 4251"/>
                        <a:gd name="T27" fmla="*/ 0 h 3794"/>
                        <a:gd name="T28" fmla="*/ 401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3 w 4251"/>
                        <a:gd name="T35" fmla="*/ 101 h 3794"/>
                        <a:gd name="T36" fmla="*/ 586 w 4251"/>
                        <a:gd name="T37" fmla="*/ 18 h 3794"/>
                        <a:gd name="T38" fmla="*/ 957 w 4251"/>
                        <a:gd name="T39" fmla="*/ 18 h 3794"/>
                        <a:gd name="T40" fmla="*/ 1357 w 4251"/>
                        <a:gd name="T41" fmla="*/ 95 h 3794"/>
                        <a:gd name="T42" fmla="*/ 1782 w 4251"/>
                        <a:gd name="T43" fmla="*/ 245 h 3794"/>
                        <a:gd name="T44" fmla="*/ 2212 w 4251"/>
                        <a:gd name="T45" fmla="*/ 467 h 3794"/>
                        <a:gd name="T46" fmla="*/ 2643 w 4251"/>
                        <a:gd name="T47" fmla="*/ 761 h 3794"/>
                        <a:gd name="T48" fmla="*/ 3061 w 4251"/>
                        <a:gd name="T49" fmla="*/ 1120 h 3794"/>
                        <a:gd name="T50" fmla="*/ 3318 w 4251"/>
                        <a:gd name="T51" fmla="*/ 1390 h 3794"/>
                        <a:gd name="T52" fmla="*/ 3552 w 4251"/>
                        <a:gd name="T53" fmla="*/ 1666 h 3794"/>
                        <a:gd name="T54" fmla="*/ 3755 w 4251"/>
                        <a:gd name="T55" fmla="*/ 1954 h 3794"/>
                        <a:gd name="T56" fmla="*/ 3922 w 4251"/>
                        <a:gd name="T57" fmla="*/ 2247 h 3794"/>
                        <a:gd name="T58" fmla="*/ 4060 w 4251"/>
                        <a:gd name="T59" fmla="*/ 2535 h 3794"/>
                        <a:gd name="T60" fmla="*/ 4162 w 4251"/>
                        <a:gd name="T61" fmla="*/ 2823 h 3794"/>
                        <a:gd name="T62" fmla="*/ 4221 w 4251"/>
                        <a:gd name="T63" fmla="*/ 3105 h 3794"/>
                        <a:gd name="T64" fmla="*/ 4245 w 4251"/>
                        <a:gd name="T65" fmla="*/ 3368 h 3794"/>
                        <a:gd name="T66" fmla="*/ 4233 w 4251"/>
                        <a:gd name="T67" fmla="*/ 3590 h 3794"/>
                        <a:gd name="T68" fmla="*/ 4185 w 4251"/>
                        <a:gd name="T69" fmla="*/ 3794 h 3794"/>
                        <a:gd name="T70" fmla="*/ 4215 w 4251"/>
                        <a:gd name="T71" fmla="*/ 3692 h 3794"/>
                        <a:gd name="T72" fmla="*/ 4245 w 4251"/>
                        <a:gd name="T73" fmla="*/ 3482 h 3794"/>
                        <a:gd name="T74" fmla="*/ 4251 w 4251"/>
                        <a:gd name="T75" fmla="*/ 3368 h 379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4108" name="Group 12">
                      <a:extLst>
                        <a:ext uri="{FF2B5EF4-FFF2-40B4-BE49-F238E27FC236}">
                          <a16:creationId xmlns:a16="http://schemas.microsoft.com/office/drawing/2014/main" id="{5E9F31F9-8936-446D-B110-B3F6553015DA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4109" name="Freeform 13">
                        <a:extLst>
                          <a:ext uri="{FF2B5EF4-FFF2-40B4-BE49-F238E27FC236}">
                            <a16:creationId xmlns:a16="http://schemas.microsoft.com/office/drawing/2014/main" id="{523ADDA1-A064-44F5-8B43-763C5DD4139E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1 w 4108"/>
                          <a:gd name="T1" fmla="*/ 186 h 3657"/>
                          <a:gd name="T2" fmla="*/ 442 w 4108"/>
                          <a:gd name="T3" fmla="*/ 54 h 3657"/>
                          <a:gd name="T4" fmla="*/ 771 w 4108"/>
                          <a:gd name="T5" fmla="*/ 6 h 3657"/>
                          <a:gd name="T6" fmla="*/ 1136 w 4108"/>
                          <a:gd name="T7" fmla="*/ 36 h 3657"/>
                          <a:gd name="T8" fmla="*/ 1537 w 4108"/>
                          <a:gd name="T9" fmla="*/ 144 h 3657"/>
                          <a:gd name="T10" fmla="*/ 1949 w 4108"/>
                          <a:gd name="T11" fmla="*/ 324 h 3657"/>
                          <a:gd name="T12" fmla="*/ 2368 w 4108"/>
                          <a:gd name="T13" fmla="*/ 570 h 3657"/>
                          <a:gd name="T14" fmla="*/ 2780 w 4108"/>
                          <a:gd name="T15" fmla="*/ 888 h 3657"/>
                          <a:gd name="T16" fmla="*/ 3103 w 4108"/>
                          <a:gd name="T17" fmla="*/ 1193 h 3657"/>
                          <a:gd name="T18" fmla="*/ 3336 w 4108"/>
                          <a:gd name="T19" fmla="*/ 1451 h 3657"/>
                          <a:gd name="T20" fmla="*/ 3540 w 4108"/>
                          <a:gd name="T21" fmla="*/ 1721 h 3657"/>
                          <a:gd name="T22" fmla="*/ 3719 w 4108"/>
                          <a:gd name="T23" fmla="*/ 1997 h 3657"/>
                          <a:gd name="T24" fmla="*/ 3863 w 4108"/>
                          <a:gd name="T25" fmla="*/ 2272 h 3657"/>
                          <a:gd name="T26" fmla="*/ 3976 w 4108"/>
                          <a:gd name="T27" fmla="*/ 2548 h 3657"/>
                          <a:gd name="T28" fmla="*/ 4060 w 4108"/>
                          <a:gd name="T29" fmla="*/ 2818 h 3657"/>
                          <a:gd name="T30" fmla="*/ 4102 w 4108"/>
                          <a:gd name="T31" fmla="*/ 3070 h 3657"/>
                          <a:gd name="T32" fmla="*/ 4102 w 4108"/>
                          <a:gd name="T33" fmla="*/ 3321 h 3657"/>
                          <a:gd name="T34" fmla="*/ 4060 w 4108"/>
                          <a:gd name="T35" fmla="*/ 3549 h 3657"/>
                          <a:gd name="T36" fmla="*/ 4030 w 4108"/>
                          <a:gd name="T37" fmla="*/ 3657 h 3657"/>
                          <a:gd name="T38" fmla="*/ 4090 w 4108"/>
                          <a:gd name="T39" fmla="*/ 3447 h 3657"/>
                          <a:gd name="T40" fmla="*/ 4108 w 4108"/>
                          <a:gd name="T41" fmla="*/ 3213 h 3657"/>
                          <a:gd name="T42" fmla="*/ 4102 w 4108"/>
                          <a:gd name="T43" fmla="*/ 3070 h 3657"/>
                          <a:gd name="T44" fmla="*/ 4060 w 4108"/>
                          <a:gd name="T45" fmla="*/ 2812 h 3657"/>
                          <a:gd name="T46" fmla="*/ 3982 w 4108"/>
                          <a:gd name="T47" fmla="*/ 2548 h 3657"/>
                          <a:gd name="T48" fmla="*/ 3869 w 4108"/>
                          <a:gd name="T49" fmla="*/ 2272 h 3657"/>
                          <a:gd name="T50" fmla="*/ 3725 w 4108"/>
                          <a:gd name="T51" fmla="*/ 1997 h 3657"/>
                          <a:gd name="T52" fmla="*/ 3546 w 4108"/>
                          <a:gd name="T53" fmla="*/ 1721 h 3657"/>
                          <a:gd name="T54" fmla="*/ 3342 w 4108"/>
                          <a:gd name="T55" fmla="*/ 1451 h 3657"/>
                          <a:gd name="T56" fmla="*/ 3109 w 4108"/>
                          <a:gd name="T57" fmla="*/ 1187 h 3657"/>
                          <a:gd name="T58" fmla="*/ 2792 w 4108"/>
                          <a:gd name="T59" fmla="*/ 888 h 3657"/>
                          <a:gd name="T60" fmla="*/ 2386 w 4108"/>
                          <a:gd name="T61" fmla="*/ 576 h 3657"/>
                          <a:gd name="T62" fmla="*/ 1967 w 4108"/>
                          <a:gd name="T63" fmla="*/ 330 h 3657"/>
                          <a:gd name="T64" fmla="*/ 1543 w 4108"/>
                          <a:gd name="T65" fmla="*/ 144 h 3657"/>
                          <a:gd name="T66" fmla="*/ 1130 w 4108"/>
                          <a:gd name="T67" fmla="*/ 30 h 3657"/>
                          <a:gd name="T68" fmla="*/ 753 w 4108"/>
                          <a:gd name="T69" fmla="*/ 0 h 3657"/>
                          <a:gd name="T70" fmla="*/ 431 w 4108"/>
                          <a:gd name="T71" fmla="*/ 54 h 3657"/>
                          <a:gd name="T72" fmla="*/ 161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4110" name="Group 14">
                        <a:extLst>
                          <a:ext uri="{FF2B5EF4-FFF2-40B4-BE49-F238E27FC236}">
                            <a16:creationId xmlns:a16="http://schemas.microsoft.com/office/drawing/2014/main" id="{C9629077-5AF1-431C-858E-3FE827F3B9FD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4111" name="Line 15">
                          <a:extLst>
                            <a:ext uri="{FF2B5EF4-FFF2-40B4-BE49-F238E27FC236}">
                              <a16:creationId xmlns:a16="http://schemas.microsoft.com/office/drawing/2014/main" id="{984381C3-8A1E-45B0-9DB2-331704C62AD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2" name="Line 16">
                          <a:extLst>
                            <a:ext uri="{FF2B5EF4-FFF2-40B4-BE49-F238E27FC236}">
                              <a16:creationId xmlns:a16="http://schemas.microsoft.com/office/drawing/2014/main" id="{32856E00-EC52-4C01-A1F6-BB4AF5DF4C4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3" name="Line 17">
                          <a:extLst>
                            <a:ext uri="{FF2B5EF4-FFF2-40B4-BE49-F238E27FC236}">
                              <a16:creationId xmlns:a16="http://schemas.microsoft.com/office/drawing/2014/main" id="{D243C5B8-9CC0-45E1-B662-FBBAB3DD23E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4" name="Line 18">
                          <a:extLst>
                            <a:ext uri="{FF2B5EF4-FFF2-40B4-BE49-F238E27FC236}">
                              <a16:creationId xmlns:a16="http://schemas.microsoft.com/office/drawing/2014/main" id="{79A6C764-CB2F-4ABF-887D-8D60569A692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5" name="Line 19">
                          <a:extLst>
                            <a:ext uri="{FF2B5EF4-FFF2-40B4-BE49-F238E27FC236}">
                              <a16:creationId xmlns:a16="http://schemas.microsoft.com/office/drawing/2014/main" id="{A4A103F2-413E-41AB-AE82-A1DD2EFBF41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6" name="Line 20">
                          <a:extLst>
                            <a:ext uri="{FF2B5EF4-FFF2-40B4-BE49-F238E27FC236}">
                              <a16:creationId xmlns:a16="http://schemas.microsoft.com/office/drawing/2014/main" id="{3B69634A-C769-4AA8-8FF2-B621F36AB22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7" name="Line 21">
                          <a:extLst>
                            <a:ext uri="{FF2B5EF4-FFF2-40B4-BE49-F238E27FC236}">
                              <a16:creationId xmlns:a16="http://schemas.microsoft.com/office/drawing/2014/main" id="{03BE50B0-A6F0-43E2-A8F2-9675ADB8CC7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8" name="Line 22">
                          <a:extLst>
                            <a:ext uri="{FF2B5EF4-FFF2-40B4-BE49-F238E27FC236}">
                              <a16:creationId xmlns:a16="http://schemas.microsoft.com/office/drawing/2014/main" id="{B6EB18CF-49FB-4E70-BFDA-C8B83BFF080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9" name="Line 23">
                          <a:extLst>
                            <a:ext uri="{FF2B5EF4-FFF2-40B4-BE49-F238E27FC236}">
                              <a16:creationId xmlns:a16="http://schemas.microsoft.com/office/drawing/2014/main" id="{0506C667-7625-460E-9C1C-49567211C94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0" name="Line 24">
                          <a:extLst>
                            <a:ext uri="{FF2B5EF4-FFF2-40B4-BE49-F238E27FC236}">
                              <a16:creationId xmlns:a16="http://schemas.microsoft.com/office/drawing/2014/main" id="{54CA6782-BE70-4D5A-AA51-D157AEEA2E4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1" name="Line 25">
                          <a:extLst>
                            <a:ext uri="{FF2B5EF4-FFF2-40B4-BE49-F238E27FC236}">
                              <a16:creationId xmlns:a16="http://schemas.microsoft.com/office/drawing/2014/main" id="{703F71AF-A031-4515-A5F9-A1200363555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2" name="Line 26">
                          <a:extLst>
                            <a:ext uri="{FF2B5EF4-FFF2-40B4-BE49-F238E27FC236}">
                              <a16:creationId xmlns:a16="http://schemas.microsoft.com/office/drawing/2014/main" id="{E0CDB106-7BE4-49C5-8F82-6ACB886F211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3" name="Line 27">
                          <a:extLst>
                            <a:ext uri="{FF2B5EF4-FFF2-40B4-BE49-F238E27FC236}">
                              <a16:creationId xmlns:a16="http://schemas.microsoft.com/office/drawing/2014/main" id="{F8E852D6-0E13-415E-9CCC-C3037CFB099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4" name="Line 28">
                          <a:extLst>
                            <a:ext uri="{FF2B5EF4-FFF2-40B4-BE49-F238E27FC236}">
                              <a16:creationId xmlns:a16="http://schemas.microsoft.com/office/drawing/2014/main" id="{19F95BD8-CD9D-4423-A551-F48F350C9CB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5" name="Line 29">
                          <a:extLst>
                            <a:ext uri="{FF2B5EF4-FFF2-40B4-BE49-F238E27FC236}">
                              <a16:creationId xmlns:a16="http://schemas.microsoft.com/office/drawing/2014/main" id="{2C904307-05ED-4A63-8CC8-5C3FF1125F3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6" name="Line 30">
                          <a:extLst>
                            <a:ext uri="{FF2B5EF4-FFF2-40B4-BE49-F238E27FC236}">
                              <a16:creationId xmlns:a16="http://schemas.microsoft.com/office/drawing/2014/main" id="{D4D4819A-524D-4935-BE10-8017E2963BA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7" name="Line 31">
                          <a:extLst>
                            <a:ext uri="{FF2B5EF4-FFF2-40B4-BE49-F238E27FC236}">
                              <a16:creationId xmlns:a16="http://schemas.microsoft.com/office/drawing/2014/main" id="{2FAF43AE-3590-4EA4-91AD-9116095E68C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8" name="Line 32">
                          <a:extLst>
                            <a:ext uri="{FF2B5EF4-FFF2-40B4-BE49-F238E27FC236}">
                              <a16:creationId xmlns:a16="http://schemas.microsoft.com/office/drawing/2014/main" id="{6762F070-8701-45EE-80DF-69A9DB441CC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9" name="Line 33">
                          <a:extLst>
                            <a:ext uri="{FF2B5EF4-FFF2-40B4-BE49-F238E27FC236}">
                              <a16:creationId xmlns:a16="http://schemas.microsoft.com/office/drawing/2014/main" id="{80A6BBD0-0580-4D6E-9BE7-D5CB35DDE8A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0" name="Line 34">
                          <a:extLst>
                            <a:ext uri="{FF2B5EF4-FFF2-40B4-BE49-F238E27FC236}">
                              <a16:creationId xmlns:a16="http://schemas.microsoft.com/office/drawing/2014/main" id="{05CA8F46-DBD1-4750-9E85-F1AFD8FFAAD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1" name="Line 35">
                          <a:extLst>
                            <a:ext uri="{FF2B5EF4-FFF2-40B4-BE49-F238E27FC236}">
                              <a16:creationId xmlns:a16="http://schemas.microsoft.com/office/drawing/2014/main" id="{69B6B3E6-589F-4F14-AF29-651D9E601C1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2" name="Line 36">
                          <a:extLst>
                            <a:ext uri="{FF2B5EF4-FFF2-40B4-BE49-F238E27FC236}">
                              <a16:creationId xmlns:a16="http://schemas.microsoft.com/office/drawing/2014/main" id="{83B75711-F07B-47F7-A63E-82ECBF9B2CE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3" name="Line 37">
                          <a:extLst>
                            <a:ext uri="{FF2B5EF4-FFF2-40B4-BE49-F238E27FC236}">
                              <a16:creationId xmlns:a16="http://schemas.microsoft.com/office/drawing/2014/main" id="{FC6B09F0-D1F5-4E93-BCEF-1F51C04F09D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4" name="Line 38">
                          <a:extLst>
                            <a:ext uri="{FF2B5EF4-FFF2-40B4-BE49-F238E27FC236}">
                              <a16:creationId xmlns:a16="http://schemas.microsoft.com/office/drawing/2014/main" id="{77F95B67-50FD-4078-8DDF-93602718421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5" name="Line 39">
                          <a:extLst>
                            <a:ext uri="{FF2B5EF4-FFF2-40B4-BE49-F238E27FC236}">
                              <a16:creationId xmlns:a16="http://schemas.microsoft.com/office/drawing/2014/main" id="{9C06749E-366E-4BD5-99D0-85C3499E750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6" name="Line 40">
                          <a:extLst>
                            <a:ext uri="{FF2B5EF4-FFF2-40B4-BE49-F238E27FC236}">
                              <a16:creationId xmlns:a16="http://schemas.microsoft.com/office/drawing/2014/main" id="{BEC3AC87-9C9A-4D5F-A1B4-B61DDCEC66C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7" name="Line 41">
                          <a:extLst>
                            <a:ext uri="{FF2B5EF4-FFF2-40B4-BE49-F238E27FC236}">
                              <a16:creationId xmlns:a16="http://schemas.microsoft.com/office/drawing/2014/main" id="{7E856996-148C-41C0-9005-F627FED7727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8" name="Line 42">
                          <a:extLst>
                            <a:ext uri="{FF2B5EF4-FFF2-40B4-BE49-F238E27FC236}">
                              <a16:creationId xmlns:a16="http://schemas.microsoft.com/office/drawing/2014/main" id="{033BB1EE-07F7-42F8-8338-09CFA9A5EDD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9" name="Line 43">
                          <a:extLst>
                            <a:ext uri="{FF2B5EF4-FFF2-40B4-BE49-F238E27FC236}">
                              <a16:creationId xmlns:a16="http://schemas.microsoft.com/office/drawing/2014/main" id="{D451E4E8-A12F-42BE-951F-9DF862BA6CB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40" name="Line 44">
                          <a:extLst>
                            <a:ext uri="{FF2B5EF4-FFF2-40B4-BE49-F238E27FC236}">
                              <a16:creationId xmlns:a16="http://schemas.microsoft.com/office/drawing/2014/main" id="{556823DB-F911-4443-9FA7-8F2CFEF7E58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41" name="Line 45">
                          <a:extLst>
                            <a:ext uri="{FF2B5EF4-FFF2-40B4-BE49-F238E27FC236}">
                              <a16:creationId xmlns:a16="http://schemas.microsoft.com/office/drawing/2014/main" id="{CEA1C65E-F212-4219-AC18-E54B243DA89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42" name="Line 46">
                          <a:extLst>
                            <a:ext uri="{FF2B5EF4-FFF2-40B4-BE49-F238E27FC236}">
                              <a16:creationId xmlns:a16="http://schemas.microsoft.com/office/drawing/2014/main" id="{1980B363-9720-49C8-8886-BB41B2ABE36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43" name="Line 47">
                          <a:extLst>
                            <a:ext uri="{FF2B5EF4-FFF2-40B4-BE49-F238E27FC236}">
                              <a16:creationId xmlns:a16="http://schemas.microsoft.com/office/drawing/2014/main" id="{E6A94D48-1B03-4F5E-8EDD-32310019533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44" name="Line 48">
                          <a:extLst>
                            <a:ext uri="{FF2B5EF4-FFF2-40B4-BE49-F238E27FC236}">
                              <a16:creationId xmlns:a16="http://schemas.microsoft.com/office/drawing/2014/main" id="{5FC8C4D3-5145-4BFC-A2E3-094535B84C8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45" name="Line 49">
                          <a:extLst>
                            <a:ext uri="{FF2B5EF4-FFF2-40B4-BE49-F238E27FC236}">
                              <a16:creationId xmlns:a16="http://schemas.microsoft.com/office/drawing/2014/main" id="{E5993732-A6E4-4482-B310-62980ED5C10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46" name="Freeform 50">
                          <a:extLst>
                            <a:ext uri="{FF2B5EF4-FFF2-40B4-BE49-F238E27FC236}">
                              <a16:creationId xmlns:a16="http://schemas.microsoft.com/office/drawing/2014/main" id="{97AB7F72-0ADA-4869-B6ED-CDFBDCD248A1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09 w 1537"/>
                            <a:gd name="T1" fmla="*/ 1264 h 1768"/>
                            <a:gd name="T2" fmla="*/ 1058 w 1537"/>
                            <a:gd name="T3" fmla="*/ 1402 h 1768"/>
                            <a:gd name="T4" fmla="*/ 1214 w 1537"/>
                            <a:gd name="T5" fmla="*/ 1528 h 1768"/>
                            <a:gd name="T6" fmla="*/ 1369 w 1537"/>
                            <a:gd name="T7" fmla="*/ 1654 h 1768"/>
                            <a:gd name="T8" fmla="*/ 1531 w 1537"/>
                            <a:gd name="T9" fmla="*/ 1768 h 1768"/>
                            <a:gd name="T10" fmla="*/ 1537 w 1537"/>
                            <a:gd name="T11" fmla="*/ 1768 h 1768"/>
                            <a:gd name="T12" fmla="*/ 1375 w 1537"/>
                            <a:gd name="T13" fmla="*/ 1654 h 1768"/>
                            <a:gd name="T14" fmla="*/ 1220 w 1537"/>
                            <a:gd name="T15" fmla="*/ 1534 h 1768"/>
                            <a:gd name="T16" fmla="*/ 1064 w 1537"/>
                            <a:gd name="T17" fmla="*/ 1402 h 1768"/>
                            <a:gd name="T18" fmla="*/ 915 w 1537"/>
                            <a:gd name="T19" fmla="*/ 1258 h 1768"/>
                            <a:gd name="T20" fmla="*/ 765 w 1537"/>
                            <a:gd name="T21" fmla="*/ 1115 h 1768"/>
                            <a:gd name="T22" fmla="*/ 628 w 1537"/>
                            <a:gd name="T23" fmla="*/ 959 h 1768"/>
                            <a:gd name="T24" fmla="*/ 496 w 1537"/>
                            <a:gd name="T25" fmla="*/ 803 h 1768"/>
                            <a:gd name="T26" fmla="*/ 377 w 1537"/>
                            <a:gd name="T27" fmla="*/ 647 h 1768"/>
                            <a:gd name="T28" fmla="*/ 269 w 1537"/>
                            <a:gd name="T29" fmla="*/ 485 h 1768"/>
                            <a:gd name="T30" fmla="*/ 167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67 w 1537"/>
                            <a:gd name="T41" fmla="*/ 335 h 1768"/>
                            <a:gd name="T42" fmla="*/ 269 w 1537"/>
                            <a:gd name="T43" fmla="*/ 491 h 1768"/>
                            <a:gd name="T44" fmla="*/ 377 w 1537"/>
                            <a:gd name="T45" fmla="*/ 653 h 1768"/>
                            <a:gd name="T46" fmla="*/ 496 w 1537"/>
                            <a:gd name="T47" fmla="*/ 809 h 1768"/>
                            <a:gd name="T48" fmla="*/ 628 w 1537"/>
                            <a:gd name="T49" fmla="*/ 965 h 1768"/>
                            <a:gd name="T50" fmla="*/ 765 w 1537"/>
                            <a:gd name="T51" fmla="*/ 1121 h 1768"/>
                            <a:gd name="T52" fmla="*/ 909 w 1537"/>
                            <a:gd name="T53" fmla="*/ 1264 h 1768"/>
                            <a:gd name="T54" fmla="*/ 909 w 1537"/>
                            <a:gd name="T55" fmla="*/ 1264 h 176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  <a:cxn ang="0">
                              <a:pos x="T36" y="T37"/>
                            </a:cxn>
                            <a:cxn ang="0">
                              <a:pos x="T38" y="T39"/>
                            </a:cxn>
                            <a:cxn ang="0">
                              <a:pos x="T40" y="T41"/>
                            </a:cxn>
                            <a:cxn ang="0">
                              <a:pos x="T42" y="T43"/>
                            </a:cxn>
                            <a:cxn ang="0">
                              <a:pos x="T44" y="T45"/>
                            </a:cxn>
                            <a:cxn ang="0">
                              <a:pos x="T46" y="T47"/>
                            </a:cxn>
                            <a:cxn ang="0">
                              <a:pos x="T48" y="T49"/>
                            </a:cxn>
                            <a:cxn ang="0">
                              <a:pos x="T50" y="T51"/>
                            </a:cxn>
                            <a:cxn ang="0">
                              <a:pos x="T52" y="T53"/>
                            </a:cxn>
                            <a:cxn ang="0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4147" name="Group 51">
                          <a:extLst>
                            <a:ext uri="{FF2B5EF4-FFF2-40B4-BE49-F238E27FC236}">
                              <a16:creationId xmlns:a16="http://schemas.microsoft.com/office/drawing/2014/main" id="{E4691127-0739-4FC1-B2A1-61A36B4DF695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4148" name="Oval 52">
                            <a:extLst>
                              <a:ext uri="{FF2B5EF4-FFF2-40B4-BE49-F238E27FC236}">
                                <a16:creationId xmlns:a16="http://schemas.microsoft.com/office/drawing/2014/main" id="{D458D71F-4BA0-44EA-BAFA-F81A80871627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2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49" name="Oval 53">
                            <a:extLst>
                              <a:ext uri="{FF2B5EF4-FFF2-40B4-BE49-F238E27FC236}">
                                <a16:creationId xmlns:a16="http://schemas.microsoft.com/office/drawing/2014/main" id="{EA3C5387-7424-45B6-B55D-9CB6D472CEB2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0" name="Oval 54">
                            <a:extLst>
                              <a:ext uri="{FF2B5EF4-FFF2-40B4-BE49-F238E27FC236}">
                                <a16:creationId xmlns:a16="http://schemas.microsoft.com/office/drawing/2014/main" id="{9A4999F9-6CBA-4E12-9100-944243D6881C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1" name="Oval 55">
                            <a:extLst>
                              <a:ext uri="{FF2B5EF4-FFF2-40B4-BE49-F238E27FC236}">
                                <a16:creationId xmlns:a16="http://schemas.microsoft.com/office/drawing/2014/main" id="{991534BE-87E0-4A65-8CB3-88D8BE389C1D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2" name="Oval 56">
                            <a:extLst>
                              <a:ext uri="{FF2B5EF4-FFF2-40B4-BE49-F238E27FC236}">
                                <a16:creationId xmlns:a16="http://schemas.microsoft.com/office/drawing/2014/main" id="{359BC957-5679-4A20-9954-10E02971D8EC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3" name="Oval 57">
                            <a:extLst>
                              <a:ext uri="{FF2B5EF4-FFF2-40B4-BE49-F238E27FC236}">
                                <a16:creationId xmlns:a16="http://schemas.microsoft.com/office/drawing/2014/main" id="{FE8BBE82-4D89-42D1-A77A-EECEEA884BEF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4" name="Oval 58">
                            <a:extLst>
                              <a:ext uri="{FF2B5EF4-FFF2-40B4-BE49-F238E27FC236}">
                                <a16:creationId xmlns:a16="http://schemas.microsoft.com/office/drawing/2014/main" id="{D117081A-A1AE-431D-A9FF-63E597E8FA8A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5" y="1868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5" name="Oval 59">
                            <a:extLst>
                              <a:ext uri="{FF2B5EF4-FFF2-40B4-BE49-F238E27FC236}">
                                <a16:creationId xmlns:a16="http://schemas.microsoft.com/office/drawing/2014/main" id="{EB164DDF-90E8-4C37-86F6-7148B3E35BA2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6" name="Oval 60">
                            <a:extLst>
                              <a:ext uri="{FF2B5EF4-FFF2-40B4-BE49-F238E27FC236}">
                                <a16:creationId xmlns:a16="http://schemas.microsoft.com/office/drawing/2014/main" id="{F5A4084D-6959-44BC-B84A-9ECBAE624D91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9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7" name="Oval 61">
                            <a:extLst>
                              <a:ext uri="{FF2B5EF4-FFF2-40B4-BE49-F238E27FC236}">
                                <a16:creationId xmlns:a16="http://schemas.microsoft.com/office/drawing/2014/main" id="{2317417C-1BF1-4932-BF50-A23D9A93259C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60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8" name="Oval 62">
                            <a:extLst>
                              <a:ext uri="{FF2B5EF4-FFF2-40B4-BE49-F238E27FC236}">
                                <a16:creationId xmlns:a16="http://schemas.microsoft.com/office/drawing/2014/main" id="{B88A2008-4160-41E6-BB3B-F95D8C10450B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9" name="Oval 63">
                            <a:extLst>
                              <a:ext uri="{FF2B5EF4-FFF2-40B4-BE49-F238E27FC236}">
                                <a16:creationId xmlns:a16="http://schemas.microsoft.com/office/drawing/2014/main" id="{F8017081-01A4-4949-947C-3B8167D03D57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6" y="1005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</p:grpSp>
                    <p:sp>
                      <p:nvSpPr>
                        <p:cNvPr id="4160" name="Line 64">
                          <a:extLst>
                            <a:ext uri="{FF2B5EF4-FFF2-40B4-BE49-F238E27FC236}">
                              <a16:creationId xmlns:a16="http://schemas.microsoft.com/office/drawing/2014/main" id="{99CF647E-BBA1-4762-BBC7-61001A1583F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1" name="Line 65">
                          <a:extLst>
                            <a:ext uri="{FF2B5EF4-FFF2-40B4-BE49-F238E27FC236}">
                              <a16:creationId xmlns:a16="http://schemas.microsoft.com/office/drawing/2014/main" id="{4612F999-FE15-47EE-8445-6DC162CD6B1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2" name="Line 66">
                          <a:extLst>
                            <a:ext uri="{FF2B5EF4-FFF2-40B4-BE49-F238E27FC236}">
                              <a16:creationId xmlns:a16="http://schemas.microsoft.com/office/drawing/2014/main" id="{F24A6A5E-3DB9-415A-B631-ECCB9915F7E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3" name="Line 67">
                          <a:extLst>
                            <a:ext uri="{FF2B5EF4-FFF2-40B4-BE49-F238E27FC236}">
                              <a16:creationId xmlns:a16="http://schemas.microsoft.com/office/drawing/2014/main" id="{CC47667F-E71C-4216-8DCC-2BD132BB6E1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4" name="Line 68">
                          <a:extLst>
                            <a:ext uri="{FF2B5EF4-FFF2-40B4-BE49-F238E27FC236}">
                              <a16:creationId xmlns:a16="http://schemas.microsoft.com/office/drawing/2014/main" id="{C87A394A-E6D2-4CE1-935B-20A59FAC66F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5" name="Line 69">
                          <a:extLst>
                            <a:ext uri="{FF2B5EF4-FFF2-40B4-BE49-F238E27FC236}">
                              <a16:creationId xmlns:a16="http://schemas.microsoft.com/office/drawing/2014/main" id="{3A0F1D6B-B242-4456-A246-E66C01AA5E9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6" name="Line 70">
                          <a:extLst>
                            <a:ext uri="{FF2B5EF4-FFF2-40B4-BE49-F238E27FC236}">
                              <a16:creationId xmlns:a16="http://schemas.microsoft.com/office/drawing/2014/main" id="{6A55AEFC-6DBB-40AB-9A26-03145BDB138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7" name="Line 71">
                          <a:extLst>
                            <a:ext uri="{FF2B5EF4-FFF2-40B4-BE49-F238E27FC236}">
                              <a16:creationId xmlns:a16="http://schemas.microsoft.com/office/drawing/2014/main" id="{DB99FD2C-FF79-41EC-BDE8-F78BEE3713D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8" name="Line 72">
                          <a:extLst>
                            <a:ext uri="{FF2B5EF4-FFF2-40B4-BE49-F238E27FC236}">
                              <a16:creationId xmlns:a16="http://schemas.microsoft.com/office/drawing/2014/main" id="{A650D0A2-D651-4773-9B6E-119E082F8AA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9" name="Line 73">
                          <a:extLst>
                            <a:ext uri="{FF2B5EF4-FFF2-40B4-BE49-F238E27FC236}">
                              <a16:creationId xmlns:a16="http://schemas.microsoft.com/office/drawing/2014/main" id="{7DBD7BB9-471A-413C-937D-C37E9CC542D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0" name="Line 74">
                          <a:extLst>
                            <a:ext uri="{FF2B5EF4-FFF2-40B4-BE49-F238E27FC236}">
                              <a16:creationId xmlns:a16="http://schemas.microsoft.com/office/drawing/2014/main" id="{C38AE83B-FCB0-45C4-A6F0-2E5C45463EA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1" name="Line 75">
                          <a:extLst>
                            <a:ext uri="{FF2B5EF4-FFF2-40B4-BE49-F238E27FC236}">
                              <a16:creationId xmlns:a16="http://schemas.microsoft.com/office/drawing/2014/main" id="{1D225056-03A0-4D63-9F97-F13AD29F931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2" name="Line 76">
                          <a:extLst>
                            <a:ext uri="{FF2B5EF4-FFF2-40B4-BE49-F238E27FC236}">
                              <a16:creationId xmlns:a16="http://schemas.microsoft.com/office/drawing/2014/main" id="{A63CB788-D92D-49C2-BF56-5F1D13955C1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3" name="Line 77">
                          <a:extLst>
                            <a:ext uri="{FF2B5EF4-FFF2-40B4-BE49-F238E27FC236}">
                              <a16:creationId xmlns:a16="http://schemas.microsoft.com/office/drawing/2014/main" id="{4D23105F-BBA4-4E0B-991C-5AF501C2603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4" name="Line 78">
                          <a:extLst>
                            <a:ext uri="{FF2B5EF4-FFF2-40B4-BE49-F238E27FC236}">
                              <a16:creationId xmlns:a16="http://schemas.microsoft.com/office/drawing/2014/main" id="{34C98CA7-5B32-42E8-8F7A-3FEA6C0F6D3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5" name="Line 79">
                          <a:extLst>
                            <a:ext uri="{FF2B5EF4-FFF2-40B4-BE49-F238E27FC236}">
                              <a16:creationId xmlns:a16="http://schemas.microsoft.com/office/drawing/2014/main" id="{125AACC3-253D-43C6-9F17-DA5C5AC6743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6" name="Line 80">
                          <a:extLst>
                            <a:ext uri="{FF2B5EF4-FFF2-40B4-BE49-F238E27FC236}">
                              <a16:creationId xmlns:a16="http://schemas.microsoft.com/office/drawing/2014/main" id="{E16311DF-78AF-4CD4-9857-C240A13CCC2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7" name="Line 81">
                          <a:extLst>
                            <a:ext uri="{FF2B5EF4-FFF2-40B4-BE49-F238E27FC236}">
                              <a16:creationId xmlns:a16="http://schemas.microsoft.com/office/drawing/2014/main" id="{C92E7459-3C9F-463E-A99E-449DA7E9B4C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8" name="Line 82">
                          <a:extLst>
                            <a:ext uri="{FF2B5EF4-FFF2-40B4-BE49-F238E27FC236}">
                              <a16:creationId xmlns:a16="http://schemas.microsoft.com/office/drawing/2014/main" id="{D2B119DC-C457-471F-820E-C0A796E530C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9" name="Line 83">
                          <a:extLst>
                            <a:ext uri="{FF2B5EF4-FFF2-40B4-BE49-F238E27FC236}">
                              <a16:creationId xmlns:a16="http://schemas.microsoft.com/office/drawing/2014/main" id="{203B92EC-DB99-4009-99FC-B4CB2D8F6AF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0" name="Line 84">
                          <a:extLst>
                            <a:ext uri="{FF2B5EF4-FFF2-40B4-BE49-F238E27FC236}">
                              <a16:creationId xmlns:a16="http://schemas.microsoft.com/office/drawing/2014/main" id="{23D56C16-2E32-42E2-8279-E5BD5FF074A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1" name="Line 85">
                          <a:extLst>
                            <a:ext uri="{FF2B5EF4-FFF2-40B4-BE49-F238E27FC236}">
                              <a16:creationId xmlns:a16="http://schemas.microsoft.com/office/drawing/2014/main" id="{5097B4FD-9C65-4A04-82FB-9EBF315F1C3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2" name="Line 86">
                          <a:extLst>
                            <a:ext uri="{FF2B5EF4-FFF2-40B4-BE49-F238E27FC236}">
                              <a16:creationId xmlns:a16="http://schemas.microsoft.com/office/drawing/2014/main" id="{F9A3341E-A100-4868-8AB0-A87437001A4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3" name="Line 87">
                          <a:extLst>
                            <a:ext uri="{FF2B5EF4-FFF2-40B4-BE49-F238E27FC236}">
                              <a16:creationId xmlns:a16="http://schemas.microsoft.com/office/drawing/2014/main" id="{F880C21B-1930-47BC-9A4B-58F41E0F90D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4" name="Line 88">
                          <a:extLst>
                            <a:ext uri="{FF2B5EF4-FFF2-40B4-BE49-F238E27FC236}">
                              <a16:creationId xmlns:a16="http://schemas.microsoft.com/office/drawing/2014/main" id="{348FE454-2BBF-46C0-8DFF-AC0160FD1C1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5" name="Line 89">
                          <a:extLst>
                            <a:ext uri="{FF2B5EF4-FFF2-40B4-BE49-F238E27FC236}">
                              <a16:creationId xmlns:a16="http://schemas.microsoft.com/office/drawing/2014/main" id="{936FB724-2FD7-4CF3-A02D-D183E858021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6" name="Line 90">
                          <a:extLst>
                            <a:ext uri="{FF2B5EF4-FFF2-40B4-BE49-F238E27FC236}">
                              <a16:creationId xmlns:a16="http://schemas.microsoft.com/office/drawing/2014/main" id="{5D552064-111F-4B15-B7FD-937B6249F2F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7" name="Line 91">
                          <a:extLst>
                            <a:ext uri="{FF2B5EF4-FFF2-40B4-BE49-F238E27FC236}">
                              <a16:creationId xmlns:a16="http://schemas.microsoft.com/office/drawing/2014/main" id="{D2346F35-A1AA-410A-A3BD-A9BCF902496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8" name="Line 92">
                          <a:extLst>
                            <a:ext uri="{FF2B5EF4-FFF2-40B4-BE49-F238E27FC236}">
                              <a16:creationId xmlns:a16="http://schemas.microsoft.com/office/drawing/2014/main" id="{C7EC9FC6-1508-4C64-ADFB-46DD3AF6C52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9" name="Line 93">
                          <a:extLst>
                            <a:ext uri="{FF2B5EF4-FFF2-40B4-BE49-F238E27FC236}">
                              <a16:creationId xmlns:a16="http://schemas.microsoft.com/office/drawing/2014/main" id="{9E6B395F-216A-4FE1-84A3-FEE7DC7774D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90" name="Line 94">
                          <a:extLst>
                            <a:ext uri="{FF2B5EF4-FFF2-40B4-BE49-F238E27FC236}">
                              <a16:creationId xmlns:a16="http://schemas.microsoft.com/office/drawing/2014/main" id="{96DDEFA3-8661-49D9-9992-8BF5182CEDE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91" name="Line 95">
                          <a:extLst>
                            <a:ext uri="{FF2B5EF4-FFF2-40B4-BE49-F238E27FC236}">
                              <a16:creationId xmlns:a16="http://schemas.microsoft.com/office/drawing/2014/main" id="{3DC69600-3E4B-4D99-BD85-67573E6FC94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92" name="Line 96">
                          <a:extLst>
                            <a:ext uri="{FF2B5EF4-FFF2-40B4-BE49-F238E27FC236}">
                              <a16:creationId xmlns:a16="http://schemas.microsoft.com/office/drawing/2014/main" id="{CED7DB50-4315-46C3-99FD-01CB1779E69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93" name="Line 97">
                          <a:extLst>
                            <a:ext uri="{FF2B5EF4-FFF2-40B4-BE49-F238E27FC236}">
                              <a16:creationId xmlns:a16="http://schemas.microsoft.com/office/drawing/2014/main" id="{80990143-DB53-4D2D-BB2E-3F246469CC6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94" name="Line 98">
                          <a:extLst>
                            <a:ext uri="{FF2B5EF4-FFF2-40B4-BE49-F238E27FC236}">
                              <a16:creationId xmlns:a16="http://schemas.microsoft.com/office/drawing/2014/main" id="{5581DD85-D3F4-40F4-9589-4751CFE7656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95" name="Line 99">
                          <a:extLst>
                            <a:ext uri="{FF2B5EF4-FFF2-40B4-BE49-F238E27FC236}">
                              <a16:creationId xmlns:a16="http://schemas.microsoft.com/office/drawing/2014/main" id="{6BA734F6-F06F-4BFF-A070-68CA551205E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4196" name="Group 100">
                <a:extLst>
                  <a:ext uri="{FF2B5EF4-FFF2-40B4-BE49-F238E27FC236}">
                    <a16:creationId xmlns:a16="http://schemas.microsoft.com/office/drawing/2014/main" id="{0FB93050-6A22-48FB-A22C-C395FCF838B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4197" name="Line 101">
                  <a:extLst>
                    <a:ext uri="{FF2B5EF4-FFF2-40B4-BE49-F238E27FC236}">
                      <a16:creationId xmlns:a16="http://schemas.microsoft.com/office/drawing/2014/main" id="{9DF9362E-DFFB-4E95-92FB-42183A4A8AB9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4198" name="Line 102">
                  <a:extLst>
                    <a:ext uri="{FF2B5EF4-FFF2-40B4-BE49-F238E27FC236}">
                      <a16:creationId xmlns:a16="http://schemas.microsoft.com/office/drawing/2014/main" id="{9C8AB2AC-035E-4934-9E30-D81D65A40379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4199" name="Group 103">
                  <a:extLst>
                    <a:ext uri="{FF2B5EF4-FFF2-40B4-BE49-F238E27FC236}">
                      <a16:creationId xmlns:a16="http://schemas.microsoft.com/office/drawing/2014/main" id="{22277DC9-23C4-4B0D-9669-0A3E422A357D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4200" name="Line 104">
                    <a:extLst>
                      <a:ext uri="{FF2B5EF4-FFF2-40B4-BE49-F238E27FC236}">
                        <a16:creationId xmlns:a16="http://schemas.microsoft.com/office/drawing/2014/main" id="{41A16DE3-623D-4CD0-9201-1F8F1239F262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1" name="Freeform 105">
                    <a:extLst>
                      <a:ext uri="{FF2B5EF4-FFF2-40B4-BE49-F238E27FC236}">
                        <a16:creationId xmlns:a16="http://schemas.microsoft.com/office/drawing/2014/main" id="{8259A338-9A29-4AEC-864A-450A45EB36FB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2" name="Line 106">
                    <a:extLst>
                      <a:ext uri="{FF2B5EF4-FFF2-40B4-BE49-F238E27FC236}">
                        <a16:creationId xmlns:a16="http://schemas.microsoft.com/office/drawing/2014/main" id="{9503C728-12A1-4570-9541-DFC909CC8382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3" name="Line 107">
                    <a:extLst>
                      <a:ext uri="{FF2B5EF4-FFF2-40B4-BE49-F238E27FC236}">
                        <a16:creationId xmlns:a16="http://schemas.microsoft.com/office/drawing/2014/main" id="{69D43003-C557-4E7D-9701-980121C1EE15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4" name="Line 108">
                    <a:extLst>
                      <a:ext uri="{FF2B5EF4-FFF2-40B4-BE49-F238E27FC236}">
                        <a16:creationId xmlns:a16="http://schemas.microsoft.com/office/drawing/2014/main" id="{A59A4E6F-6B1A-407B-8ED5-CA2462AA35EF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5" name="Line 109">
                    <a:extLst>
                      <a:ext uri="{FF2B5EF4-FFF2-40B4-BE49-F238E27FC236}">
                        <a16:creationId xmlns:a16="http://schemas.microsoft.com/office/drawing/2014/main" id="{C9C40007-BE11-403F-9FEE-1C36C80F788D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6" name="Line 110">
                    <a:extLst>
                      <a:ext uri="{FF2B5EF4-FFF2-40B4-BE49-F238E27FC236}">
                        <a16:creationId xmlns:a16="http://schemas.microsoft.com/office/drawing/2014/main" id="{885AA176-9234-4C98-9BB5-5E35B96D7B6B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7" name="Line 111">
                    <a:extLst>
                      <a:ext uri="{FF2B5EF4-FFF2-40B4-BE49-F238E27FC236}">
                        <a16:creationId xmlns:a16="http://schemas.microsoft.com/office/drawing/2014/main" id="{3B56BC5C-63BC-495F-B755-0AC55557A143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8" name="Line 112">
                    <a:extLst>
                      <a:ext uri="{FF2B5EF4-FFF2-40B4-BE49-F238E27FC236}">
                        <a16:creationId xmlns:a16="http://schemas.microsoft.com/office/drawing/2014/main" id="{D782FCDE-3B2C-4F69-91C8-5F4A6973CBC5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4209" name="Group 113">
              <a:extLst>
                <a:ext uri="{FF2B5EF4-FFF2-40B4-BE49-F238E27FC236}">
                  <a16:creationId xmlns:a16="http://schemas.microsoft.com/office/drawing/2014/main" id="{29AAB084-E9C0-4EC6-858E-5B5AA2620E1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4210" name="Freeform 114">
                <a:extLst>
                  <a:ext uri="{FF2B5EF4-FFF2-40B4-BE49-F238E27FC236}">
                    <a16:creationId xmlns:a16="http://schemas.microsoft.com/office/drawing/2014/main" id="{9BA4AA20-0A95-4BE2-B28D-E31E00AD2F4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73 w 1435"/>
                  <a:gd name="T1" fmla="*/ 1150 h 1618"/>
                  <a:gd name="T2" fmla="*/ 741 w 1435"/>
                  <a:gd name="T3" fmla="*/ 1019 h 1618"/>
                  <a:gd name="T4" fmla="*/ 610 w 1435"/>
                  <a:gd name="T5" fmla="*/ 875 h 1618"/>
                  <a:gd name="T6" fmla="*/ 490 w 1435"/>
                  <a:gd name="T7" fmla="*/ 737 h 1618"/>
                  <a:gd name="T8" fmla="*/ 377 w 1435"/>
                  <a:gd name="T9" fmla="*/ 593 h 1618"/>
                  <a:gd name="T10" fmla="*/ 275 w 1435"/>
                  <a:gd name="T11" fmla="*/ 443 h 1618"/>
                  <a:gd name="T12" fmla="*/ 173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3 w 1435"/>
                  <a:gd name="T23" fmla="*/ 305 h 1618"/>
                  <a:gd name="T24" fmla="*/ 269 w 1435"/>
                  <a:gd name="T25" fmla="*/ 449 h 1618"/>
                  <a:gd name="T26" fmla="*/ 377 w 1435"/>
                  <a:gd name="T27" fmla="*/ 593 h 1618"/>
                  <a:gd name="T28" fmla="*/ 490 w 1435"/>
                  <a:gd name="T29" fmla="*/ 737 h 1618"/>
                  <a:gd name="T30" fmla="*/ 610 w 1435"/>
                  <a:gd name="T31" fmla="*/ 881 h 1618"/>
                  <a:gd name="T32" fmla="*/ 735 w 1435"/>
                  <a:gd name="T33" fmla="*/ 1019 h 1618"/>
                  <a:gd name="T34" fmla="*/ 873 w 1435"/>
                  <a:gd name="T35" fmla="*/ 1150 h 1618"/>
                  <a:gd name="T36" fmla="*/ 1010 w 1435"/>
                  <a:gd name="T37" fmla="*/ 1276 h 1618"/>
                  <a:gd name="T38" fmla="*/ 1148 w 1435"/>
                  <a:gd name="T39" fmla="*/ 1396 h 1618"/>
                  <a:gd name="T40" fmla="*/ 1286 w 1435"/>
                  <a:gd name="T41" fmla="*/ 1510 h 1618"/>
                  <a:gd name="T42" fmla="*/ 1429 w 1435"/>
                  <a:gd name="T43" fmla="*/ 1618 h 1618"/>
                  <a:gd name="T44" fmla="*/ 1435 w 1435"/>
                  <a:gd name="T45" fmla="*/ 1618 h 1618"/>
                  <a:gd name="T46" fmla="*/ 1292 w 1435"/>
                  <a:gd name="T47" fmla="*/ 1510 h 1618"/>
                  <a:gd name="T48" fmla="*/ 1154 w 1435"/>
                  <a:gd name="T49" fmla="*/ 1396 h 1618"/>
                  <a:gd name="T50" fmla="*/ 1010 w 1435"/>
                  <a:gd name="T51" fmla="*/ 1276 h 1618"/>
                  <a:gd name="T52" fmla="*/ 873 w 1435"/>
                  <a:gd name="T53" fmla="*/ 1150 h 1618"/>
                  <a:gd name="T54" fmla="*/ 873 w 1435"/>
                  <a:gd name="T55" fmla="*/ 1150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211" name="Freeform 115">
                <a:extLst>
                  <a:ext uri="{FF2B5EF4-FFF2-40B4-BE49-F238E27FC236}">
                    <a16:creationId xmlns:a16="http://schemas.microsoft.com/office/drawing/2014/main" id="{0CCAA51C-2A45-45E3-99EB-EB82F845725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57 w 1668"/>
                  <a:gd name="T1" fmla="*/ 1463 h 2014"/>
                  <a:gd name="T2" fmla="*/ 789 w 1668"/>
                  <a:gd name="T3" fmla="*/ 1289 h 2014"/>
                  <a:gd name="T4" fmla="*/ 634 w 1668"/>
                  <a:gd name="T5" fmla="*/ 1115 h 2014"/>
                  <a:gd name="T6" fmla="*/ 490 w 1668"/>
                  <a:gd name="T7" fmla="*/ 929 h 2014"/>
                  <a:gd name="T8" fmla="*/ 365 w 1668"/>
                  <a:gd name="T9" fmla="*/ 743 h 2014"/>
                  <a:gd name="T10" fmla="*/ 251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1 w 1668"/>
                  <a:gd name="T25" fmla="*/ 569 h 2014"/>
                  <a:gd name="T26" fmla="*/ 365 w 1668"/>
                  <a:gd name="T27" fmla="*/ 755 h 2014"/>
                  <a:gd name="T28" fmla="*/ 490 w 1668"/>
                  <a:gd name="T29" fmla="*/ 935 h 2014"/>
                  <a:gd name="T30" fmla="*/ 634 w 1668"/>
                  <a:gd name="T31" fmla="*/ 1115 h 2014"/>
                  <a:gd name="T32" fmla="*/ 789 w 1668"/>
                  <a:gd name="T33" fmla="*/ 1295 h 2014"/>
                  <a:gd name="T34" fmla="*/ 957 w 1668"/>
                  <a:gd name="T35" fmla="*/ 1463 h 2014"/>
                  <a:gd name="T36" fmla="*/ 1130 w 1668"/>
                  <a:gd name="T37" fmla="*/ 1618 h 2014"/>
                  <a:gd name="T38" fmla="*/ 1303 w 1668"/>
                  <a:gd name="T39" fmla="*/ 1762 h 2014"/>
                  <a:gd name="T40" fmla="*/ 1483 w 1668"/>
                  <a:gd name="T41" fmla="*/ 1894 h 2014"/>
                  <a:gd name="T42" fmla="*/ 1662 w 1668"/>
                  <a:gd name="T43" fmla="*/ 2014 h 2014"/>
                  <a:gd name="T44" fmla="*/ 1668 w 1668"/>
                  <a:gd name="T45" fmla="*/ 2014 h 2014"/>
                  <a:gd name="T46" fmla="*/ 1483 w 1668"/>
                  <a:gd name="T47" fmla="*/ 1894 h 2014"/>
                  <a:gd name="T48" fmla="*/ 1303 w 1668"/>
                  <a:gd name="T49" fmla="*/ 1762 h 2014"/>
                  <a:gd name="T50" fmla="*/ 1130 w 1668"/>
                  <a:gd name="T51" fmla="*/ 1618 h 2014"/>
                  <a:gd name="T52" fmla="*/ 957 w 1668"/>
                  <a:gd name="T53" fmla="*/ 1463 h 2014"/>
                  <a:gd name="T54" fmla="*/ 957 w 1668"/>
                  <a:gd name="T55" fmla="*/ 1463 h 2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212" name="Rectangle 116">
                <a:extLst>
                  <a:ext uri="{FF2B5EF4-FFF2-40B4-BE49-F238E27FC236}">
                    <a16:creationId xmlns:a16="http://schemas.microsoft.com/office/drawing/2014/main" id="{BDF6856D-71CD-45EC-B7AD-7185BAB9184B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4213" name="Rectangle 117">
                <a:extLst>
                  <a:ext uri="{FF2B5EF4-FFF2-40B4-BE49-F238E27FC236}">
                    <a16:creationId xmlns:a16="http://schemas.microsoft.com/office/drawing/2014/main" id="{85EF71B4-177A-4B6E-BBBC-53C3BA4AF3A5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4214" name="Rectangle 118">
                <a:extLst>
                  <a:ext uri="{FF2B5EF4-FFF2-40B4-BE49-F238E27FC236}">
                    <a16:creationId xmlns:a16="http://schemas.microsoft.com/office/drawing/2014/main" id="{21BA7784-0664-4D95-820D-7C1B43BA5998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9" y="2694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4215" name="Rectangle 119">
                <a:extLst>
                  <a:ext uri="{FF2B5EF4-FFF2-40B4-BE49-F238E27FC236}">
                    <a16:creationId xmlns:a16="http://schemas.microsoft.com/office/drawing/2014/main" id="{B5F6A3EF-4610-46C9-905C-1CB76083627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4216" name="Group 120">
                <a:extLst>
                  <a:ext uri="{FF2B5EF4-FFF2-40B4-BE49-F238E27FC236}">
                    <a16:creationId xmlns:a16="http://schemas.microsoft.com/office/drawing/2014/main" id="{1B1342DD-36E2-46BB-9393-4B4F5A72C2D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4217" name="Oval 121">
                  <a:extLst>
                    <a:ext uri="{FF2B5EF4-FFF2-40B4-BE49-F238E27FC236}">
                      <a16:creationId xmlns:a16="http://schemas.microsoft.com/office/drawing/2014/main" id="{0595BD41-278E-4485-A457-927607967D60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4218" name="Freeform 122">
                  <a:extLst>
                    <a:ext uri="{FF2B5EF4-FFF2-40B4-BE49-F238E27FC236}">
                      <a16:creationId xmlns:a16="http://schemas.microsoft.com/office/drawing/2014/main" id="{B0B96FB9-C831-47B3-A655-13FC7374BD30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2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4219" name="Freeform 123">
                  <a:extLst>
                    <a:ext uri="{FF2B5EF4-FFF2-40B4-BE49-F238E27FC236}">
                      <a16:creationId xmlns:a16="http://schemas.microsoft.com/office/drawing/2014/main" id="{0CCF8969-9F37-4F18-85B6-E5005F819725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5"/>
                  <a:ext cx="163" cy="155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4220" name="Freeform 124">
                  <a:extLst>
                    <a:ext uri="{FF2B5EF4-FFF2-40B4-BE49-F238E27FC236}">
                      <a16:creationId xmlns:a16="http://schemas.microsoft.com/office/drawing/2014/main" id="{206B76CE-08C1-4DA7-BF6F-000C4D7C5149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8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4221" name="Freeform 125">
                  <a:extLst>
                    <a:ext uri="{FF2B5EF4-FFF2-40B4-BE49-F238E27FC236}">
                      <a16:creationId xmlns:a16="http://schemas.microsoft.com/office/drawing/2014/main" id="{A4FD1CCC-D3E3-4FF3-9A81-3F1586DAE713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</p:grpSp>
      <p:sp>
        <p:nvSpPr>
          <p:cNvPr id="4222" name="Rectangle 126">
            <a:extLst>
              <a:ext uri="{FF2B5EF4-FFF2-40B4-BE49-F238E27FC236}">
                <a16:creationId xmlns:a16="http://schemas.microsoft.com/office/drawing/2014/main" id="{F5DDE0A2-B54E-46E7-9299-186C6F9EC16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fr-FR" altLang="it-IT"/>
          </a:p>
        </p:txBody>
      </p:sp>
      <p:sp>
        <p:nvSpPr>
          <p:cNvPr id="4223" name="Rectangle 127">
            <a:extLst>
              <a:ext uri="{FF2B5EF4-FFF2-40B4-BE49-F238E27FC236}">
                <a16:creationId xmlns:a16="http://schemas.microsoft.com/office/drawing/2014/main" id="{E39F18C6-CBAD-4610-B73F-40FDCFA8B20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fr-FR" altLang="it-IT"/>
          </a:p>
        </p:txBody>
      </p:sp>
      <p:sp>
        <p:nvSpPr>
          <p:cNvPr id="4224" name="Rectangle 128">
            <a:extLst>
              <a:ext uri="{FF2B5EF4-FFF2-40B4-BE49-F238E27FC236}">
                <a16:creationId xmlns:a16="http://schemas.microsoft.com/office/drawing/2014/main" id="{25BA9E2E-3E9C-49DD-A8FF-C455AB59392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991B0A5-F951-4AFB-984E-8967726A64D0}" type="slidenum">
              <a:rPr lang="fr-FR" altLang="it-IT"/>
              <a:pPr/>
              <a:t>‹N›</a:t>
            </a:fld>
            <a:endParaRPr lang="fr-FR" altLang="it-IT"/>
          </a:p>
        </p:txBody>
      </p:sp>
      <p:sp>
        <p:nvSpPr>
          <p:cNvPr id="4225" name="Rectangle 129">
            <a:extLst>
              <a:ext uri="{FF2B5EF4-FFF2-40B4-BE49-F238E27FC236}">
                <a16:creationId xmlns:a16="http://schemas.microsoft.com/office/drawing/2014/main" id="{41A87F8E-EC38-4577-AB46-B884171B3A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gli stili del testo dello schema</a:t>
            </a:r>
          </a:p>
          <a:p>
            <a:pPr lvl="1"/>
            <a:r>
              <a:rPr lang="fr-FR" altLang="it-IT"/>
              <a:t>Secondo livello</a:t>
            </a:r>
          </a:p>
          <a:p>
            <a:pPr lvl="2"/>
            <a:r>
              <a:rPr lang="fr-FR" altLang="it-IT"/>
              <a:t>Terzo livello</a:t>
            </a:r>
          </a:p>
          <a:p>
            <a:pPr lvl="3"/>
            <a:r>
              <a:rPr lang="fr-FR" altLang="it-IT"/>
              <a:t>Quarto livello</a:t>
            </a:r>
          </a:p>
          <a:p>
            <a:pPr lvl="4"/>
            <a:r>
              <a:rPr lang="fr-FR" altLang="it-IT"/>
              <a:t>Quinto livello</a:t>
            </a:r>
          </a:p>
        </p:txBody>
      </p:sp>
      <p:sp>
        <p:nvSpPr>
          <p:cNvPr id="4226" name="Rectangle 130">
            <a:extLst>
              <a:ext uri="{FF2B5EF4-FFF2-40B4-BE49-F238E27FC236}">
                <a16:creationId xmlns:a16="http://schemas.microsoft.com/office/drawing/2014/main" id="{615C9107-E549-4EF1-83DB-EDD1F37AFB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lo stile del titolo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u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u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u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>
            <a:extLst>
              <a:ext uri="{FF2B5EF4-FFF2-40B4-BE49-F238E27FC236}">
                <a16:creationId xmlns:a16="http://schemas.microsoft.com/office/drawing/2014/main" id="{527812C8-A12B-4131-90B2-82EDDD5EF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138" y="1600200"/>
            <a:ext cx="8520112" cy="197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51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algn="ctr">
              <a:defRPr sz="51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>
              <a:defRPr sz="51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>
              <a:defRPr sz="51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>
              <a:defRPr sz="51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it-IT" altLang="it-IT">
                <a:solidFill>
                  <a:schemeClr val="tx1"/>
                </a:solidFill>
              </a:rPr>
              <a:t>I BJT</a:t>
            </a:r>
            <a:br>
              <a:rPr lang="it-IT" altLang="it-IT">
                <a:solidFill>
                  <a:schemeClr val="tx1"/>
                </a:solidFill>
              </a:rPr>
            </a:br>
            <a:r>
              <a:rPr lang="it-IT" altLang="it-IT">
                <a:solidFill>
                  <a:schemeClr val="tx1"/>
                </a:solidFill>
              </a:rPr>
              <a:t>(Bipolar Junction Transistor)</a:t>
            </a:r>
            <a:endParaRPr lang="fr-FR" altLang="it-IT">
              <a:solidFill>
                <a:schemeClr val="tx1"/>
              </a:solidFill>
            </a:endParaRP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B50835F4-0591-4CD2-9942-1E571F934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738" y="6488113"/>
            <a:ext cx="561685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sz="1600" b="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Mauro Mosca - Università di Palermo – A.A. 2019-20</a:t>
            </a:r>
            <a:endParaRPr lang="fr-FR" altLang="it-IT" sz="1600" b="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BE3429F6-6CAD-43AE-994F-CD45A932F6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Prime considerazioni sui BJT</a:t>
            </a:r>
          </a:p>
        </p:txBody>
      </p:sp>
      <p:grpSp>
        <p:nvGrpSpPr>
          <p:cNvPr id="41990" name="Group 6">
            <a:extLst>
              <a:ext uri="{FF2B5EF4-FFF2-40B4-BE49-F238E27FC236}">
                <a16:creationId xmlns:a16="http://schemas.microsoft.com/office/drawing/2014/main" id="{28AD70C0-2C81-46FE-9D75-3AD91B091559}"/>
              </a:ext>
            </a:extLst>
          </p:cNvPr>
          <p:cNvGrpSpPr>
            <a:grpSpLocks/>
          </p:cNvGrpSpPr>
          <p:nvPr/>
        </p:nvGrpSpPr>
        <p:grpSpPr bwMode="auto">
          <a:xfrm>
            <a:off x="3130550" y="2414588"/>
            <a:ext cx="2949575" cy="2376487"/>
            <a:chOff x="1973" y="1389"/>
            <a:chExt cx="1858" cy="1497"/>
          </a:xfrm>
        </p:grpSpPr>
        <p:sp>
          <p:nvSpPr>
            <p:cNvPr id="41991" name="Text Box 7">
              <a:extLst>
                <a:ext uri="{FF2B5EF4-FFF2-40B4-BE49-F238E27FC236}">
                  <a16:creationId xmlns:a16="http://schemas.microsoft.com/office/drawing/2014/main" id="{63C2D2A3-119E-42C1-A6A2-09D0BB9DE7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4" y="1970"/>
              <a:ext cx="432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it-IT" sz="1600" b="1">
                  <a:solidFill>
                    <a:srgbClr val="080808"/>
                  </a:solidFill>
                  <a:latin typeface="Arial" panose="020B0604020202020204" pitchFamily="34" charset="0"/>
                </a:rPr>
                <a:t>BJT</a:t>
              </a:r>
              <a:endParaRPr lang="fr-FR" altLang="it-IT" sz="2400" b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992" name="Rectangle 8">
              <a:extLst>
                <a:ext uri="{FF2B5EF4-FFF2-40B4-BE49-F238E27FC236}">
                  <a16:creationId xmlns:a16="http://schemas.microsoft.com/office/drawing/2014/main" id="{7D202D9F-4DDF-4665-A30E-5BF40C5C59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6" y="1903"/>
              <a:ext cx="413" cy="345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1993" name="Line 9">
              <a:extLst>
                <a:ext uri="{FF2B5EF4-FFF2-40B4-BE49-F238E27FC236}">
                  <a16:creationId xmlns:a16="http://schemas.microsoft.com/office/drawing/2014/main" id="{79D6A010-0E65-4874-8EAA-BE2AF6BC2A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52" y="1485"/>
              <a:ext cx="0" cy="41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1994" name="Line 10">
              <a:extLst>
                <a:ext uri="{FF2B5EF4-FFF2-40B4-BE49-F238E27FC236}">
                  <a16:creationId xmlns:a16="http://schemas.microsoft.com/office/drawing/2014/main" id="{67789045-E563-4259-9242-1922A371B9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52" y="2250"/>
              <a:ext cx="0" cy="41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1995" name="Line 11">
              <a:extLst>
                <a:ext uri="{FF2B5EF4-FFF2-40B4-BE49-F238E27FC236}">
                  <a16:creationId xmlns:a16="http://schemas.microsoft.com/office/drawing/2014/main" id="{92A50D24-FDD7-40C9-8D47-14EFAF9CBD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1" y="2085"/>
              <a:ext cx="37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1996" name="Oval 12">
              <a:extLst>
                <a:ext uri="{FF2B5EF4-FFF2-40B4-BE49-F238E27FC236}">
                  <a16:creationId xmlns:a16="http://schemas.microsoft.com/office/drawing/2014/main" id="{AE2A31CF-9EF1-47AF-87EB-4BDF9892D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8" y="1451"/>
              <a:ext cx="57" cy="58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1997" name="Oval 13">
              <a:extLst>
                <a:ext uri="{FF2B5EF4-FFF2-40B4-BE49-F238E27FC236}">
                  <a16:creationId xmlns:a16="http://schemas.microsoft.com/office/drawing/2014/main" id="{409E7D1C-54B0-4F9A-BA03-2679DEB12A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4" y="2061"/>
              <a:ext cx="57" cy="57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1998" name="Oval 14">
              <a:extLst>
                <a:ext uri="{FF2B5EF4-FFF2-40B4-BE49-F238E27FC236}">
                  <a16:creationId xmlns:a16="http://schemas.microsoft.com/office/drawing/2014/main" id="{B43D831A-D346-4013-AB78-0DD3637E08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3" y="2666"/>
              <a:ext cx="57" cy="57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1999" name="Line 15">
              <a:extLst>
                <a:ext uri="{FF2B5EF4-FFF2-40B4-BE49-F238E27FC236}">
                  <a16:creationId xmlns:a16="http://schemas.microsoft.com/office/drawing/2014/main" id="{8B7E3034-319B-4FED-9E03-9EEC40B68F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0" y="1691"/>
              <a:ext cx="0" cy="65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2000" name="Text Box 16">
              <a:extLst>
                <a:ext uri="{FF2B5EF4-FFF2-40B4-BE49-F238E27FC236}">
                  <a16:creationId xmlns:a16="http://schemas.microsoft.com/office/drawing/2014/main" id="{670D7EED-4D1F-459D-A230-07850162CD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5" y="1821"/>
              <a:ext cx="576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fr-FR" altLang="it-IT" sz="1200" b="1" i="1">
                  <a:solidFill>
                    <a:srgbClr val="080808"/>
                  </a:solidFill>
                  <a:latin typeface="Arial" panose="020B0604020202020204" pitchFamily="34" charset="0"/>
                </a:rPr>
                <a:t>I</a:t>
              </a:r>
            </a:p>
            <a:p>
              <a:pPr algn="ctr"/>
              <a:r>
                <a:rPr lang="fr-FR" altLang="it-IT" sz="1200" b="1" i="1">
                  <a:solidFill>
                    <a:srgbClr val="080808"/>
                  </a:solidFill>
                  <a:latin typeface="Arial" panose="020B0604020202020204" pitchFamily="34" charset="0"/>
                </a:rPr>
                <a:t>(flusso di</a:t>
              </a:r>
            </a:p>
            <a:p>
              <a:pPr algn="ctr"/>
              <a:r>
                <a:rPr lang="fr-FR" altLang="it-IT" sz="1200" b="1" i="1">
                  <a:solidFill>
                    <a:srgbClr val="080808"/>
                  </a:solidFill>
                  <a:latin typeface="Arial" panose="020B0604020202020204" pitchFamily="34" charset="0"/>
                </a:rPr>
                <a:t>corrente)</a:t>
              </a:r>
              <a:endParaRPr lang="fr-FR" altLang="it-IT" sz="2400" b="1" i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001" name="Text Box 17">
              <a:extLst>
                <a:ext uri="{FF2B5EF4-FFF2-40B4-BE49-F238E27FC236}">
                  <a16:creationId xmlns:a16="http://schemas.microsoft.com/office/drawing/2014/main" id="{20F3D69C-2B83-4427-BA1D-26E92F58FA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05" y="2608"/>
              <a:ext cx="201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it-IT" sz="1400" b="1">
                  <a:solidFill>
                    <a:srgbClr val="080808"/>
                  </a:solidFill>
                  <a:latin typeface="Arial" panose="020B0604020202020204" pitchFamily="34" charset="0"/>
                </a:rPr>
                <a:t>E</a:t>
              </a:r>
              <a:endParaRPr lang="fr-FR" altLang="it-IT" sz="2400" b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002" name="Text Box 18">
              <a:extLst>
                <a:ext uri="{FF2B5EF4-FFF2-40B4-BE49-F238E27FC236}">
                  <a16:creationId xmlns:a16="http://schemas.microsoft.com/office/drawing/2014/main" id="{B20F2C52-62F1-4F97-94E5-4DAF49C4CB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1" y="1857"/>
              <a:ext cx="202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it-IT" sz="1400" b="1">
                  <a:solidFill>
                    <a:srgbClr val="080808"/>
                  </a:solidFill>
                  <a:latin typeface="Arial" panose="020B0604020202020204" pitchFamily="34" charset="0"/>
                </a:rPr>
                <a:t>B</a:t>
              </a:r>
              <a:endParaRPr lang="fr-FR" altLang="it-IT" sz="2400" b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003" name="Text Box 19">
              <a:extLst>
                <a:ext uri="{FF2B5EF4-FFF2-40B4-BE49-F238E27FC236}">
                  <a16:creationId xmlns:a16="http://schemas.microsoft.com/office/drawing/2014/main" id="{5AA511D9-5C86-442E-9BE6-092AD039EC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00" y="1389"/>
              <a:ext cx="201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it-IT" sz="1400" b="1">
                  <a:solidFill>
                    <a:srgbClr val="080808"/>
                  </a:solidFill>
                  <a:latin typeface="Arial" panose="020B0604020202020204" pitchFamily="34" charset="0"/>
                </a:rPr>
                <a:t>C</a:t>
              </a:r>
              <a:endParaRPr lang="fr-FR" altLang="it-IT" sz="2400" b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004" name="Freeform 20">
              <a:extLst>
                <a:ext uri="{FF2B5EF4-FFF2-40B4-BE49-F238E27FC236}">
                  <a16:creationId xmlns:a16="http://schemas.microsoft.com/office/drawing/2014/main" id="{16E756DB-CDA0-49CF-8774-5CC3108F8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7" y="2188"/>
              <a:ext cx="528" cy="503"/>
            </a:xfrm>
            <a:custGeom>
              <a:avLst/>
              <a:gdLst>
                <a:gd name="T0" fmla="*/ 0 w 1320"/>
                <a:gd name="T1" fmla="*/ 0 h 1257"/>
                <a:gd name="T2" fmla="*/ 420 w 1320"/>
                <a:gd name="T3" fmla="*/ 909 h 1257"/>
                <a:gd name="T4" fmla="*/ 1320 w 1320"/>
                <a:gd name="T5" fmla="*/ 1257 h 1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0" h="1257">
                  <a:moveTo>
                    <a:pt x="0" y="0"/>
                  </a:moveTo>
                  <a:cubicBezTo>
                    <a:pt x="100" y="349"/>
                    <a:pt x="200" y="699"/>
                    <a:pt x="420" y="909"/>
                  </a:cubicBezTo>
                  <a:cubicBezTo>
                    <a:pt x="640" y="1119"/>
                    <a:pt x="980" y="1188"/>
                    <a:pt x="1320" y="1257"/>
                  </a:cubicBezTo>
                </a:path>
              </a:pathLst>
            </a:custGeom>
            <a:noFill/>
            <a:ln w="57150" cmpd="sng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2005" name="Text Box 21">
              <a:extLst>
                <a:ext uri="{FF2B5EF4-FFF2-40B4-BE49-F238E27FC236}">
                  <a16:creationId xmlns:a16="http://schemas.microsoft.com/office/drawing/2014/main" id="{47482C6B-B009-4D8D-AAC2-66D08BD951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3" y="2468"/>
              <a:ext cx="576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fr-FR" altLang="it-IT" sz="1200" b="1" i="1">
                  <a:solidFill>
                    <a:srgbClr val="080808"/>
                  </a:solidFill>
                  <a:latin typeface="Arial" panose="020B0604020202020204" pitchFamily="34" charset="0"/>
                </a:rPr>
                <a:t>                V</a:t>
              </a:r>
            </a:p>
            <a:p>
              <a:pPr algn="ctr"/>
              <a:r>
                <a:rPr lang="fr-FR" altLang="it-IT" sz="1200" b="1" i="1">
                  <a:solidFill>
                    <a:srgbClr val="080808"/>
                  </a:solidFill>
                  <a:latin typeface="Arial" panose="020B0604020202020204" pitchFamily="34" charset="0"/>
                </a:rPr>
                <a:t>(tensione di   controllo)</a:t>
              </a:r>
              <a:endParaRPr lang="fr-FR" altLang="it-IT" sz="2400" b="1" i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006" name="Text Box 22">
              <a:extLst>
                <a:ext uri="{FF2B5EF4-FFF2-40B4-BE49-F238E27FC236}">
                  <a16:creationId xmlns:a16="http://schemas.microsoft.com/office/drawing/2014/main" id="{AA46324B-912A-415F-8292-36A090D4AA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5" y="2085"/>
              <a:ext cx="23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it-IT" sz="1200" b="1">
                  <a:solidFill>
                    <a:srgbClr val="080808"/>
                  </a:solidFill>
                  <a:latin typeface="Arial" panose="020B0604020202020204" pitchFamily="34" charset="0"/>
                </a:rPr>
                <a:t>+</a:t>
              </a:r>
              <a:endParaRPr lang="fr-FR" altLang="it-IT" sz="2400" b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42024" name="Group 40">
            <a:extLst>
              <a:ext uri="{FF2B5EF4-FFF2-40B4-BE49-F238E27FC236}">
                <a16:creationId xmlns:a16="http://schemas.microsoft.com/office/drawing/2014/main" id="{6DF8E086-9676-4C78-84C6-CFF5AF8A2F17}"/>
              </a:ext>
            </a:extLst>
          </p:cNvPr>
          <p:cNvGrpSpPr>
            <a:grpSpLocks/>
          </p:cNvGrpSpPr>
          <p:nvPr/>
        </p:nvGrpSpPr>
        <p:grpSpPr bwMode="auto">
          <a:xfrm>
            <a:off x="3054350" y="2414588"/>
            <a:ext cx="2949575" cy="2376487"/>
            <a:chOff x="1882" y="1432"/>
            <a:chExt cx="1858" cy="1497"/>
          </a:xfrm>
        </p:grpSpPr>
        <p:sp>
          <p:nvSpPr>
            <p:cNvPr id="42008" name="Text Box 24">
              <a:extLst>
                <a:ext uri="{FF2B5EF4-FFF2-40B4-BE49-F238E27FC236}">
                  <a16:creationId xmlns:a16="http://schemas.microsoft.com/office/drawing/2014/main" id="{0A36D190-092B-445C-8A83-68F9FD2FF0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83" y="2013"/>
              <a:ext cx="432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8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it-IT" sz="1600" b="1">
                  <a:solidFill>
                    <a:srgbClr val="080808"/>
                  </a:solidFill>
                  <a:latin typeface="Arial" panose="020B0604020202020204" pitchFamily="34" charset="0"/>
                </a:rPr>
                <a:t>FET</a:t>
              </a:r>
              <a:endParaRPr lang="fr-FR" altLang="it-IT" sz="2400" b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009" name="Rectangle 25">
              <a:extLst>
                <a:ext uri="{FF2B5EF4-FFF2-40B4-BE49-F238E27FC236}">
                  <a16:creationId xmlns:a16="http://schemas.microsoft.com/office/drawing/2014/main" id="{69461DFC-4834-4484-B760-54942ED031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5" y="1946"/>
              <a:ext cx="413" cy="345"/>
            </a:xfrm>
            <a:prstGeom prst="rect">
              <a:avLst/>
            </a:prstGeom>
            <a:noFill/>
            <a:ln w="57150">
              <a:solidFill>
                <a:srgbClr val="008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2010" name="Line 26">
              <a:extLst>
                <a:ext uri="{FF2B5EF4-FFF2-40B4-BE49-F238E27FC236}">
                  <a16:creationId xmlns:a16="http://schemas.microsoft.com/office/drawing/2014/main" id="{30591DAE-2D92-43BC-9047-BF91108D6B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1" y="1528"/>
              <a:ext cx="0" cy="418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2011" name="Line 27">
              <a:extLst>
                <a:ext uri="{FF2B5EF4-FFF2-40B4-BE49-F238E27FC236}">
                  <a16:creationId xmlns:a16="http://schemas.microsoft.com/office/drawing/2014/main" id="{5C0F600E-D175-4295-AB86-4AC0109315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1" y="2293"/>
              <a:ext cx="0" cy="417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2012" name="Line 28">
              <a:extLst>
                <a:ext uri="{FF2B5EF4-FFF2-40B4-BE49-F238E27FC236}">
                  <a16:creationId xmlns:a16="http://schemas.microsoft.com/office/drawing/2014/main" id="{6F2D724F-77F8-43C9-9CD9-AAE1E89DEF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70" y="2128"/>
              <a:ext cx="375" cy="0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2013" name="Oval 29">
              <a:extLst>
                <a:ext uri="{FF2B5EF4-FFF2-40B4-BE49-F238E27FC236}">
                  <a16:creationId xmlns:a16="http://schemas.microsoft.com/office/drawing/2014/main" id="{2AD4BC2E-B2EC-4C17-A6E2-07E01FB175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7" y="1494"/>
              <a:ext cx="57" cy="58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2014" name="Oval 30">
              <a:extLst>
                <a:ext uri="{FF2B5EF4-FFF2-40B4-BE49-F238E27FC236}">
                  <a16:creationId xmlns:a16="http://schemas.microsoft.com/office/drawing/2014/main" id="{B1CD9AEA-ADB6-46AF-9663-367D1D890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3" y="2104"/>
              <a:ext cx="57" cy="57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2015" name="Oval 31">
              <a:extLst>
                <a:ext uri="{FF2B5EF4-FFF2-40B4-BE49-F238E27FC236}">
                  <a16:creationId xmlns:a16="http://schemas.microsoft.com/office/drawing/2014/main" id="{ACA107C4-FA7F-49BF-A50E-2551E73AE7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2" y="2709"/>
              <a:ext cx="57" cy="57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2016" name="Line 32">
              <a:extLst>
                <a:ext uri="{FF2B5EF4-FFF2-40B4-BE49-F238E27FC236}">
                  <a16:creationId xmlns:a16="http://schemas.microsoft.com/office/drawing/2014/main" id="{74361FDD-FD45-4870-ACB6-3572F3B468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9" y="1734"/>
              <a:ext cx="0" cy="658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2017" name="Text Box 33">
              <a:extLst>
                <a:ext uri="{FF2B5EF4-FFF2-40B4-BE49-F238E27FC236}">
                  <a16:creationId xmlns:a16="http://schemas.microsoft.com/office/drawing/2014/main" id="{46CE9648-20E8-48CC-8F8C-2FA1A063A1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4" y="1864"/>
              <a:ext cx="576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8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fr-FR" altLang="it-IT" sz="1200" b="1" i="1">
                  <a:solidFill>
                    <a:srgbClr val="080808"/>
                  </a:solidFill>
                  <a:latin typeface="Arial" panose="020B0604020202020204" pitchFamily="34" charset="0"/>
                </a:rPr>
                <a:t>I</a:t>
              </a:r>
            </a:p>
            <a:p>
              <a:pPr algn="ctr"/>
              <a:r>
                <a:rPr lang="fr-FR" altLang="it-IT" sz="1200" b="1" i="1">
                  <a:solidFill>
                    <a:srgbClr val="080808"/>
                  </a:solidFill>
                  <a:latin typeface="Arial" panose="020B0604020202020204" pitchFamily="34" charset="0"/>
                </a:rPr>
                <a:t>(flusso di</a:t>
              </a:r>
            </a:p>
            <a:p>
              <a:pPr algn="ctr"/>
              <a:r>
                <a:rPr lang="fr-FR" altLang="it-IT" sz="1200" b="1" i="1">
                  <a:solidFill>
                    <a:srgbClr val="080808"/>
                  </a:solidFill>
                  <a:latin typeface="Arial" panose="020B0604020202020204" pitchFamily="34" charset="0"/>
                </a:rPr>
                <a:t>corrente)</a:t>
              </a:r>
              <a:endParaRPr lang="fr-FR" altLang="it-IT" sz="2400" b="1" i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018" name="Text Box 34">
              <a:extLst>
                <a:ext uri="{FF2B5EF4-FFF2-40B4-BE49-F238E27FC236}">
                  <a16:creationId xmlns:a16="http://schemas.microsoft.com/office/drawing/2014/main" id="{FA59C495-8551-4DF4-8E5C-C747B4582D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4" y="2651"/>
              <a:ext cx="201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8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it-IT" sz="1400" b="1">
                  <a:solidFill>
                    <a:srgbClr val="080808"/>
                  </a:solidFill>
                  <a:latin typeface="Arial" panose="020B0604020202020204" pitchFamily="34" charset="0"/>
                </a:rPr>
                <a:t>S</a:t>
              </a:r>
              <a:endParaRPr lang="fr-FR" altLang="it-IT" sz="2400" b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019" name="Text Box 35">
              <a:extLst>
                <a:ext uri="{FF2B5EF4-FFF2-40B4-BE49-F238E27FC236}">
                  <a16:creationId xmlns:a16="http://schemas.microsoft.com/office/drawing/2014/main" id="{9D32F7C1-A025-4074-9B79-4CDEED63D0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0" y="1900"/>
              <a:ext cx="202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8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it-IT" sz="1400" b="1">
                  <a:solidFill>
                    <a:srgbClr val="080808"/>
                  </a:solidFill>
                  <a:latin typeface="Arial" panose="020B0604020202020204" pitchFamily="34" charset="0"/>
                </a:rPr>
                <a:t>G</a:t>
              </a:r>
              <a:endParaRPr lang="fr-FR" altLang="it-IT" sz="2400" b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020" name="Text Box 36">
              <a:extLst>
                <a:ext uri="{FF2B5EF4-FFF2-40B4-BE49-F238E27FC236}">
                  <a16:creationId xmlns:a16="http://schemas.microsoft.com/office/drawing/2014/main" id="{0EF02D8B-EA1B-4B97-91FD-4B643077AE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9" y="1432"/>
              <a:ext cx="201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8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it-IT" sz="1400" b="1">
                  <a:solidFill>
                    <a:srgbClr val="080808"/>
                  </a:solidFill>
                  <a:latin typeface="Arial" panose="020B0604020202020204" pitchFamily="34" charset="0"/>
                </a:rPr>
                <a:t>D</a:t>
              </a:r>
              <a:endParaRPr lang="fr-FR" altLang="it-IT" sz="2400" b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021" name="Freeform 37">
              <a:extLst>
                <a:ext uri="{FF2B5EF4-FFF2-40B4-BE49-F238E27FC236}">
                  <a16:creationId xmlns:a16="http://schemas.microsoft.com/office/drawing/2014/main" id="{D8C33398-FE1D-435D-BB56-010B99E726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" y="2231"/>
              <a:ext cx="528" cy="503"/>
            </a:xfrm>
            <a:custGeom>
              <a:avLst/>
              <a:gdLst>
                <a:gd name="T0" fmla="*/ 0 w 1320"/>
                <a:gd name="T1" fmla="*/ 0 h 1257"/>
                <a:gd name="T2" fmla="*/ 420 w 1320"/>
                <a:gd name="T3" fmla="*/ 909 h 1257"/>
                <a:gd name="T4" fmla="*/ 1320 w 1320"/>
                <a:gd name="T5" fmla="*/ 1257 h 1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0" h="1257">
                  <a:moveTo>
                    <a:pt x="0" y="0"/>
                  </a:moveTo>
                  <a:cubicBezTo>
                    <a:pt x="100" y="349"/>
                    <a:pt x="200" y="699"/>
                    <a:pt x="420" y="909"/>
                  </a:cubicBezTo>
                  <a:cubicBezTo>
                    <a:pt x="640" y="1119"/>
                    <a:pt x="980" y="1188"/>
                    <a:pt x="1320" y="1257"/>
                  </a:cubicBezTo>
                </a:path>
              </a:pathLst>
            </a:custGeom>
            <a:noFill/>
            <a:ln w="57150" cmpd="sng">
              <a:solidFill>
                <a:srgbClr val="008000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2022" name="Text Box 38">
              <a:extLst>
                <a:ext uri="{FF2B5EF4-FFF2-40B4-BE49-F238E27FC236}">
                  <a16:creationId xmlns:a16="http://schemas.microsoft.com/office/drawing/2014/main" id="{B4151FF1-2D55-484B-AEC8-721D00003D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2" y="2511"/>
              <a:ext cx="576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8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fr-FR" altLang="it-IT" sz="1200" b="1" i="1">
                  <a:solidFill>
                    <a:srgbClr val="080808"/>
                  </a:solidFill>
                  <a:latin typeface="Arial" panose="020B0604020202020204" pitchFamily="34" charset="0"/>
                </a:rPr>
                <a:t>                V</a:t>
              </a:r>
            </a:p>
            <a:p>
              <a:pPr algn="ctr"/>
              <a:r>
                <a:rPr lang="fr-FR" altLang="it-IT" sz="1200" b="1" i="1">
                  <a:solidFill>
                    <a:srgbClr val="080808"/>
                  </a:solidFill>
                  <a:latin typeface="Arial" panose="020B0604020202020204" pitchFamily="34" charset="0"/>
                </a:rPr>
                <a:t>(tensione di   controllo)</a:t>
              </a:r>
              <a:endParaRPr lang="fr-FR" altLang="it-IT" sz="2400" b="1" i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023" name="Text Box 39">
              <a:extLst>
                <a:ext uri="{FF2B5EF4-FFF2-40B4-BE49-F238E27FC236}">
                  <a16:creationId xmlns:a16="http://schemas.microsoft.com/office/drawing/2014/main" id="{5262DD90-9E32-4457-9E46-1D5F6E70E0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4" y="2128"/>
              <a:ext cx="23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8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it-IT" sz="1200" b="1">
                  <a:solidFill>
                    <a:srgbClr val="080808"/>
                  </a:solidFill>
                  <a:latin typeface="Arial" panose="020B0604020202020204" pitchFamily="34" charset="0"/>
                </a:rPr>
                <a:t>+</a:t>
              </a:r>
              <a:endParaRPr lang="fr-FR" altLang="it-IT" sz="2400" b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2025" name="Line 41">
            <a:extLst>
              <a:ext uri="{FF2B5EF4-FFF2-40B4-BE49-F238E27FC236}">
                <a16:creationId xmlns:a16="http://schemas.microsoft.com/office/drawing/2014/main" id="{3A566675-CEDB-43E1-B220-9CB62028FFCB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0738" y="3090863"/>
            <a:ext cx="606425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2026" name="Text Box 42">
            <a:extLst>
              <a:ext uri="{FF2B5EF4-FFF2-40B4-BE49-F238E27FC236}">
                <a16:creationId xmlns:a16="http://schemas.microsoft.com/office/drawing/2014/main" id="{A8B47C29-4CC4-44B0-9866-D156C4EDE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2825" y="2573338"/>
            <a:ext cx="425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>
                <a:solidFill>
                  <a:srgbClr val="FF0000"/>
                </a:solidFill>
              </a:rPr>
              <a:t>I</a:t>
            </a:r>
            <a:r>
              <a:rPr lang="it-IT" altLang="it-IT" b="1" i="1" baseline="-25000">
                <a:solidFill>
                  <a:srgbClr val="FF0000"/>
                </a:solidFill>
              </a:rPr>
              <a:t>B</a:t>
            </a:r>
            <a:endParaRPr lang="it-IT" altLang="it-IT" b="1" i="1">
              <a:solidFill>
                <a:srgbClr val="FF0000"/>
              </a:solidFill>
            </a:endParaRPr>
          </a:p>
        </p:txBody>
      </p:sp>
      <p:sp>
        <p:nvSpPr>
          <p:cNvPr id="42027" name="Text Box 43">
            <a:extLst>
              <a:ext uri="{FF2B5EF4-FFF2-40B4-BE49-F238E27FC236}">
                <a16:creationId xmlns:a16="http://schemas.microsoft.com/office/drawing/2014/main" id="{5665CD49-2AE6-4D25-B593-72FAF15A2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5750" y="1968500"/>
            <a:ext cx="1257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collettore</a:t>
            </a:r>
          </a:p>
        </p:txBody>
      </p:sp>
      <p:sp>
        <p:nvSpPr>
          <p:cNvPr id="42028" name="Text Box 44">
            <a:extLst>
              <a:ext uri="{FF2B5EF4-FFF2-40B4-BE49-F238E27FC236}">
                <a16:creationId xmlns:a16="http://schemas.microsoft.com/office/drawing/2014/main" id="{176D4181-07E8-4F27-9FDC-5B0A22327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2888" y="4657725"/>
            <a:ext cx="13858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emettitore</a:t>
            </a:r>
          </a:p>
        </p:txBody>
      </p:sp>
      <p:sp>
        <p:nvSpPr>
          <p:cNvPr id="42029" name="Text Box 45">
            <a:extLst>
              <a:ext uri="{FF2B5EF4-FFF2-40B4-BE49-F238E27FC236}">
                <a16:creationId xmlns:a16="http://schemas.microsoft.com/office/drawing/2014/main" id="{EF81BA0F-C70E-4330-A81D-B6F083C41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0475" y="3290888"/>
            <a:ext cx="7191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base</a:t>
            </a:r>
          </a:p>
        </p:txBody>
      </p:sp>
      <p:sp>
        <p:nvSpPr>
          <p:cNvPr id="42048" name="Text Box 64">
            <a:extLst>
              <a:ext uri="{FF2B5EF4-FFF2-40B4-BE49-F238E27FC236}">
                <a16:creationId xmlns:a16="http://schemas.microsoft.com/office/drawing/2014/main" id="{D2BC39F2-65E7-43A7-AEBA-CCFDE20EE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9500" y="2492375"/>
            <a:ext cx="419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>
                <a:solidFill>
                  <a:srgbClr val="FF0000"/>
                </a:solidFill>
              </a:rPr>
              <a:t>I</a:t>
            </a:r>
            <a:r>
              <a:rPr lang="it-IT" altLang="it-IT" b="1" i="1" baseline="-25000">
                <a:solidFill>
                  <a:srgbClr val="FF0000"/>
                </a:solidFill>
              </a:rPr>
              <a:t>C</a:t>
            </a:r>
            <a:endParaRPr lang="it-IT" altLang="it-IT" b="1" i="1">
              <a:solidFill>
                <a:srgbClr val="FF0000"/>
              </a:solidFill>
            </a:endParaRPr>
          </a:p>
        </p:txBody>
      </p:sp>
      <p:sp>
        <p:nvSpPr>
          <p:cNvPr id="42049" name="Text Box 65">
            <a:extLst>
              <a:ext uri="{FF2B5EF4-FFF2-40B4-BE49-F238E27FC236}">
                <a16:creationId xmlns:a16="http://schemas.microsoft.com/office/drawing/2014/main" id="{DC4C05B7-BB9A-426A-91DD-B45AB99EF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8775" y="2573338"/>
            <a:ext cx="1660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>
                <a:solidFill>
                  <a:srgbClr val="FF0000"/>
                </a:solidFill>
              </a:rPr>
              <a:t>I</a:t>
            </a:r>
            <a:r>
              <a:rPr lang="it-IT" altLang="it-IT" b="1" i="1" baseline="-25000">
                <a:solidFill>
                  <a:srgbClr val="FF0000"/>
                </a:solidFill>
              </a:rPr>
              <a:t>B</a:t>
            </a:r>
            <a:r>
              <a:rPr lang="it-IT" altLang="it-IT" b="1" i="1">
                <a:solidFill>
                  <a:srgbClr val="FF0000"/>
                </a:solidFill>
              </a:rPr>
              <a:t> ≈ </a:t>
            </a:r>
            <a:r>
              <a:rPr lang="it-IT" altLang="it-IT" b="1">
                <a:solidFill>
                  <a:srgbClr val="FF0000"/>
                </a:solidFill>
              </a:rPr>
              <a:t>0,01</a:t>
            </a:r>
            <a:r>
              <a:rPr lang="it-IT" altLang="it-IT" b="1" i="1">
                <a:solidFill>
                  <a:srgbClr val="FF0000"/>
                </a:solidFill>
              </a:rPr>
              <a:t> I</a:t>
            </a:r>
            <a:r>
              <a:rPr lang="it-IT" altLang="it-IT" b="1" i="1" baseline="-25000">
                <a:solidFill>
                  <a:srgbClr val="FF0000"/>
                </a:solidFill>
              </a:rPr>
              <a:t>C</a:t>
            </a:r>
            <a:endParaRPr lang="it-IT" altLang="it-IT" b="1" i="1">
              <a:solidFill>
                <a:srgbClr val="FF0000"/>
              </a:solidFill>
            </a:endParaRPr>
          </a:p>
        </p:txBody>
      </p:sp>
      <p:sp>
        <p:nvSpPr>
          <p:cNvPr id="42050" name="Oval 66">
            <a:extLst>
              <a:ext uri="{FF2B5EF4-FFF2-40B4-BE49-F238E27FC236}">
                <a16:creationId xmlns:a16="http://schemas.microsoft.com/office/drawing/2014/main" id="{62FA9F4E-1037-4402-9CD9-EDFF54133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1213" y="373063"/>
            <a:ext cx="398462" cy="979487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2053" name="Freeform 69">
            <a:extLst>
              <a:ext uri="{FF2B5EF4-FFF2-40B4-BE49-F238E27FC236}">
                <a16:creationId xmlns:a16="http://schemas.microsoft.com/office/drawing/2014/main" id="{E614EE23-468B-4D37-A85D-B7BF7EA4A578}"/>
              </a:ext>
            </a:extLst>
          </p:cNvPr>
          <p:cNvSpPr>
            <a:spLocks/>
          </p:cNvSpPr>
          <p:nvPr/>
        </p:nvSpPr>
        <p:spPr bwMode="auto">
          <a:xfrm>
            <a:off x="7405688" y="1171575"/>
            <a:ext cx="1320800" cy="3916363"/>
          </a:xfrm>
          <a:custGeom>
            <a:avLst/>
            <a:gdLst>
              <a:gd name="T0" fmla="*/ 65 w 832"/>
              <a:gd name="T1" fmla="*/ 0 h 2467"/>
              <a:gd name="T2" fmla="*/ 422 w 832"/>
              <a:gd name="T3" fmla="*/ 317 h 2467"/>
              <a:gd name="T4" fmla="*/ 770 w 832"/>
              <a:gd name="T5" fmla="*/ 885 h 2467"/>
              <a:gd name="T6" fmla="*/ 795 w 832"/>
              <a:gd name="T7" fmla="*/ 1339 h 2467"/>
              <a:gd name="T8" fmla="*/ 616 w 832"/>
              <a:gd name="T9" fmla="*/ 1688 h 2467"/>
              <a:gd name="T10" fmla="*/ 0 w 832"/>
              <a:gd name="T11" fmla="*/ 2467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32" h="2467">
                <a:moveTo>
                  <a:pt x="65" y="0"/>
                </a:moveTo>
                <a:cubicBezTo>
                  <a:pt x="185" y="85"/>
                  <a:pt x="305" y="170"/>
                  <a:pt x="422" y="317"/>
                </a:cubicBezTo>
                <a:cubicBezTo>
                  <a:pt x="539" y="464"/>
                  <a:pt x="708" y="715"/>
                  <a:pt x="770" y="885"/>
                </a:cubicBezTo>
                <a:cubicBezTo>
                  <a:pt x="832" y="1055"/>
                  <a:pt x="821" y="1205"/>
                  <a:pt x="795" y="1339"/>
                </a:cubicBezTo>
                <a:cubicBezTo>
                  <a:pt x="769" y="1473"/>
                  <a:pt x="749" y="1500"/>
                  <a:pt x="616" y="1688"/>
                </a:cubicBezTo>
                <a:cubicBezTo>
                  <a:pt x="483" y="1876"/>
                  <a:pt x="107" y="2340"/>
                  <a:pt x="0" y="2467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2054" name="Text Box 70">
            <a:extLst>
              <a:ext uri="{FF2B5EF4-FFF2-40B4-BE49-F238E27FC236}">
                <a16:creationId xmlns:a16="http://schemas.microsoft.com/office/drawing/2014/main" id="{A2F5D455-BB37-47C2-B968-A7953147B0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1113" y="5214938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1" i="1"/>
              <a:t>BIPOLARE</a:t>
            </a:r>
          </a:p>
        </p:txBody>
      </p:sp>
      <p:sp>
        <p:nvSpPr>
          <p:cNvPr id="42055" name="Oval 71">
            <a:extLst>
              <a:ext uri="{FF2B5EF4-FFF2-40B4-BE49-F238E27FC236}">
                <a16:creationId xmlns:a16="http://schemas.microsoft.com/office/drawing/2014/main" id="{4F665F6D-E661-4E2B-BEA5-E3589766C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5087938"/>
            <a:ext cx="2679700" cy="735012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2073" name="Text Box 89">
            <a:extLst>
              <a:ext uri="{FF2B5EF4-FFF2-40B4-BE49-F238E27FC236}">
                <a16:creationId xmlns:a16="http://schemas.microsoft.com/office/drawing/2014/main" id="{AC9D12A9-534F-4B6F-BFB6-2B37D1BAB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963" y="2301875"/>
            <a:ext cx="1189037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it-IT" sz="1400" b="1" i="1" dirty="0">
                <a:solidFill>
                  <a:srgbClr val="FF3300"/>
                </a:solidFill>
              </a:rPr>
              <a:t>I</a:t>
            </a:r>
            <a:r>
              <a:rPr lang="fr-FR" altLang="it-IT" sz="1400" b="1" i="1" baseline="-25000" dirty="0">
                <a:solidFill>
                  <a:srgbClr val="FF3300"/>
                </a:solidFill>
              </a:rPr>
              <a:t>B</a:t>
            </a:r>
            <a:endParaRPr lang="fr-FR" altLang="it-IT" sz="1400" b="1" i="1" dirty="0">
              <a:solidFill>
                <a:srgbClr val="FF3300"/>
              </a:solidFill>
            </a:endParaRPr>
          </a:p>
          <a:p>
            <a:pPr algn="ctr"/>
            <a:r>
              <a:rPr lang="fr-FR" altLang="it-IT" sz="1400" b="1" i="1" dirty="0">
                <a:solidFill>
                  <a:srgbClr val="FF3300"/>
                </a:solidFill>
              </a:rPr>
              <a:t>(</a:t>
            </a:r>
            <a:r>
              <a:rPr lang="fr-FR" altLang="it-IT" sz="1400" b="1" i="1" dirty="0" err="1">
                <a:solidFill>
                  <a:srgbClr val="FF3300"/>
                </a:solidFill>
              </a:rPr>
              <a:t>corrente</a:t>
            </a:r>
            <a:r>
              <a:rPr lang="fr-FR" altLang="it-IT" sz="1400" b="1" i="1" dirty="0">
                <a:solidFill>
                  <a:srgbClr val="FF3300"/>
                </a:solidFill>
              </a:rPr>
              <a:t> </a:t>
            </a:r>
          </a:p>
          <a:p>
            <a:pPr algn="ctr"/>
            <a:r>
              <a:rPr lang="fr-FR" altLang="it-IT" sz="1400" b="1" i="1" dirty="0">
                <a:solidFill>
                  <a:srgbClr val="FF3300"/>
                </a:solidFill>
              </a:rPr>
              <a:t>di</a:t>
            </a:r>
          </a:p>
          <a:p>
            <a:pPr algn="ctr"/>
            <a:r>
              <a:rPr lang="fr-FR" altLang="it-IT" sz="1400" b="1" i="1" dirty="0" err="1">
                <a:solidFill>
                  <a:srgbClr val="FF3300"/>
                </a:solidFill>
              </a:rPr>
              <a:t>controllo</a:t>
            </a:r>
            <a:r>
              <a:rPr lang="fr-FR" altLang="it-IT" sz="1400" b="1" i="1" dirty="0">
                <a:solidFill>
                  <a:srgbClr val="FF3300"/>
                </a:solidFill>
              </a:rPr>
              <a:t>)</a:t>
            </a:r>
            <a:endParaRPr lang="it-IT" altLang="it-IT" sz="1400" b="1" i="1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39408E-6 L -0.21476 -0.0018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20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47" y="-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39408E-6 L 0.20364 4.39408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420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2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decel="100000"/>
                                        <p:tgtEl>
                                          <p:spTgt spid="42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2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364 4.25532E-6 L -0.01823 -0.00209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94" y="-11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202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202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2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20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20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2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4" dur="80"/>
                                        <p:tgtEl>
                                          <p:spTgt spid="420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5" dur="80"/>
                                        <p:tgtEl>
                                          <p:spTgt spid="420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80"/>
                                        <p:tgtEl>
                                          <p:spTgt spid="420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3" dur="80"/>
                                        <p:tgtEl>
                                          <p:spTgt spid="420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4" dur="80"/>
                                        <p:tgtEl>
                                          <p:spTgt spid="420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80"/>
                                        <p:tgtEl>
                                          <p:spTgt spid="420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26" grpId="0"/>
      <p:bldP spid="42027" grpId="0"/>
      <p:bldP spid="42028" grpId="0"/>
      <p:bldP spid="42029" grpId="0"/>
      <p:bldP spid="42048" grpId="0"/>
      <p:bldP spid="42049" grpId="0"/>
      <p:bldP spid="42054" grpId="0"/>
      <p:bldP spid="420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A3F8BE71-B29D-4C72-9F75-CEA6E5D891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Struttura fisica di un BJT</a:t>
            </a:r>
          </a:p>
        </p:txBody>
      </p:sp>
      <p:pic>
        <p:nvPicPr>
          <p:cNvPr id="43013" name="Picture 5">
            <a:extLst>
              <a:ext uri="{FF2B5EF4-FFF2-40B4-BE49-F238E27FC236}">
                <a16:creationId xmlns:a16="http://schemas.microsoft.com/office/drawing/2014/main" id="{ECFBC99B-318E-49AC-B7B0-20384B5A6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540000">
            <a:off x="1276350" y="1836738"/>
            <a:ext cx="6761163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Line 6">
            <a:extLst>
              <a:ext uri="{FF2B5EF4-FFF2-40B4-BE49-F238E27FC236}">
                <a16:creationId xmlns:a16="http://schemas.microsoft.com/office/drawing/2014/main" id="{487B54DA-65AF-4A3F-BFCA-C0BF1CFDEF42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0375" y="5383213"/>
            <a:ext cx="12700" cy="2968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3015" name="Line 7">
            <a:extLst>
              <a:ext uri="{FF2B5EF4-FFF2-40B4-BE49-F238E27FC236}">
                <a16:creationId xmlns:a16="http://schemas.microsoft.com/office/drawing/2014/main" id="{449CE179-4DF7-469F-B263-952A3941722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19413" y="5483225"/>
            <a:ext cx="14287" cy="128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3016" name="Line 8">
            <a:extLst>
              <a:ext uri="{FF2B5EF4-FFF2-40B4-BE49-F238E27FC236}">
                <a16:creationId xmlns:a16="http://schemas.microsoft.com/office/drawing/2014/main" id="{43E28EF6-1280-4F89-8EE9-B28EF5E7BC36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8550" y="5405438"/>
            <a:ext cx="12700" cy="2968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3017" name="Line 9">
            <a:extLst>
              <a:ext uri="{FF2B5EF4-FFF2-40B4-BE49-F238E27FC236}">
                <a16:creationId xmlns:a16="http://schemas.microsoft.com/office/drawing/2014/main" id="{1178FA74-CD2E-4CBF-9F51-16B13637132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7588" y="5505450"/>
            <a:ext cx="14287" cy="128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3018" name="Line 10">
            <a:extLst>
              <a:ext uri="{FF2B5EF4-FFF2-40B4-BE49-F238E27FC236}">
                <a16:creationId xmlns:a16="http://schemas.microsoft.com/office/drawing/2014/main" id="{1272C473-47AE-4D59-A67F-5068030F07ED}"/>
              </a:ext>
            </a:extLst>
          </p:cNvPr>
          <p:cNvSpPr>
            <a:spLocks noChangeShapeType="1"/>
          </p:cNvSpPr>
          <p:nvPr/>
        </p:nvSpPr>
        <p:spPr bwMode="auto">
          <a:xfrm>
            <a:off x="6330950" y="5402263"/>
            <a:ext cx="12700" cy="2968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3019" name="Line 11">
            <a:extLst>
              <a:ext uri="{FF2B5EF4-FFF2-40B4-BE49-F238E27FC236}">
                <a16:creationId xmlns:a16="http://schemas.microsoft.com/office/drawing/2014/main" id="{BC9CBE1E-37E4-4EA5-8249-0FB7D91A4B94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9988" y="5502275"/>
            <a:ext cx="14287" cy="128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3021" name="Oval 13">
            <a:extLst>
              <a:ext uri="{FF2B5EF4-FFF2-40B4-BE49-F238E27FC236}">
                <a16:creationId xmlns:a16="http://schemas.microsoft.com/office/drawing/2014/main" id="{27805F41-5AEE-46A2-9F26-2C95E1465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2713" y="285908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3022" name="Oval 14">
            <a:extLst>
              <a:ext uri="{FF2B5EF4-FFF2-40B4-BE49-F238E27FC236}">
                <a16:creationId xmlns:a16="http://schemas.microsoft.com/office/drawing/2014/main" id="{04898E3E-741C-4500-BEB9-EFEFE8720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4143375"/>
            <a:ext cx="144463" cy="144463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3023" name="Oval 15">
            <a:extLst>
              <a:ext uri="{FF2B5EF4-FFF2-40B4-BE49-F238E27FC236}">
                <a16:creationId xmlns:a16="http://schemas.microsoft.com/office/drawing/2014/main" id="{9C4662EE-A0F3-46DC-AC90-8AE6E1A49A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25" y="2689225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3024" name="Oval 16">
            <a:extLst>
              <a:ext uri="{FF2B5EF4-FFF2-40B4-BE49-F238E27FC236}">
                <a16:creationId xmlns:a16="http://schemas.microsoft.com/office/drawing/2014/main" id="{F423A5BD-5C4C-45E7-B491-E4CA827E35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7025" y="2841625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3025" name="Oval 17">
            <a:extLst>
              <a:ext uri="{FF2B5EF4-FFF2-40B4-BE49-F238E27FC236}">
                <a16:creationId xmlns:a16="http://schemas.microsoft.com/office/drawing/2014/main" id="{BDCF680C-357D-4F8B-B053-18159625D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2738" y="2671763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3026" name="Text Box 18">
            <a:extLst>
              <a:ext uri="{FF2B5EF4-FFF2-40B4-BE49-F238E27FC236}">
                <a16:creationId xmlns:a16="http://schemas.microsoft.com/office/drawing/2014/main" id="{EA6169F5-5E9D-4AB0-A731-AF18EA36E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1513" y="3074988"/>
            <a:ext cx="479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/>
              <a:t>n</a:t>
            </a:r>
            <a:r>
              <a:rPr lang="it-IT" altLang="it-IT" b="1" i="1" baseline="30000"/>
              <a:t>+</a:t>
            </a:r>
            <a:endParaRPr lang="it-IT" altLang="it-IT" b="1" i="1"/>
          </a:p>
        </p:txBody>
      </p:sp>
      <p:sp>
        <p:nvSpPr>
          <p:cNvPr id="43027" name="Oval 19">
            <a:extLst>
              <a:ext uri="{FF2B5EF4-FFF2-40B4-BE49-F238E27FC236}">
                <a16:creationId xmlns:a16="http://schemas.microsoft.com/office/drawing/2014/main" id="{BF442E28-7B24-486A-95F2-71CCCA2FB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3550" y="2640013"/>
            <a:ext cx="193675" cy="19367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43012" name="Picture 4">
            <a:extLst>
              <a:ext uri="{FF2B5EF4-FFF2-40B4-BE49-F238E27FC236}">
                <a16:creationId xmlns:a16="http://schemas.microsoft.com/office/drawing/2014/main" id="{B55EB833-D5BF-4670-88DA-1DA44DE70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188" y="2481263"/>
            <a:ext cx="6716712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28" name="Text Box 20">
            <a:extLst>
              <a:ext uri="{FF2B5EF4-FFF2-40B4-BE49-F238E27FC236}">
                <a16:creationId xmlns:a16="http://schemas.microsoft.com/office/drawing/2014/main" id="{E9EA907D-2A25-4DB8-A7E1-10DF57BF2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8725" y="6219825"/>
            <a:ext cx="1612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 dirty="0"/>
              <a:t>zona attiva</a:t>
            </a:r>
            <a:endParaRPr lang="fr-FR" altLang="it-IT" b="1" i="1" dirty="0"/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F88DC915-6BA3-4C3D-AE6D-168A49991625}"/>
              </a:ext>
            </a:extLst>
          </p:cNvPr>
          <p:cNvGrpSpPr/>
          <p:nvPr/>
        </p:nvGrpSpPr>
        <p:grpSpPr>
          <a:xfrm>
            <a:off x="4488484" y="2558329"/>
            <a:ext cx="1103186" cy="2440633"/>
            <a:chOff x="4488484" y="2558329"/>
            <a:chExt cx="1103186" cy="2440633"/>
          </a:xfrm>
        </p:grpSpPr>
        <p:sp>
          <p:nvSpPr>
            <p:cNvPr id="2" name="Rettangolo 1">
              <a:extLst>
                <a:ext uri="{FF2B5EF4-FFF2-40B4-BE49-F238E27FC236}">
                  <a16:creationId xmlns:a16="http://schemas.microsoft.com/office/drawing/2014/main" id="{FADE4985-065C-429E-9419-9E600D30D9A0}"/>
                </a:ext>
              </a:extLst>
            </p:cNvPr>
            <p:cNvSpPr/>
            <p:nvPr/>
          </p:nvSpPr>
          <p:spPr>
            <a:xfrm>
              <a:off x="4654691" y="2558329"/>
              <a:ext cx="685369" cy="1902836"/>
            </a:xfrm>
            <a:prstGeom prst="rect">
              <a:avLst/>
            </a:prstGeom>
            <a:solidFill>
              <a:schemeClr val="accent1"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D8640455-E7E7-4326-8200-04B3F888363E}"/>
                </a:ext>
              </a:extLst>
            </p:cNvPr>
            <p:cNvSpPr txBox="1"/>
            <p:nvPr/>
          </p:nvSpPr>
          <p:spPr>
            <a:xfrm>
              <a:off x="4488484" y="4475742"/>
              <a:ext cx="11031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Regione di</a:t>
              </a:r>
            </a:p>
            <a:p>
              <a:pPr algn="ctr"/>
              <a:r>
                <a:rPr lang="it-IT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svuotamento</a:t>
              </a:r>
            </a:p>
          </p:txBody>
        </p:sp>
      </p:grp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D69C2078-498A-4B1B-9337-3070D5F8CE97}"/>
              </a:ext>
            </a:extLst>
          </p:cNvPr>
          <p:cNvCxnSpPr/>
          <p:nvPr/>
        </p:nvCxnSpPr>
        <p:spPr>
          <a:xfrm>
            <a:off x="4654691" y="2986088"/>
            <a:ext cx="685369" cy="0"/>
          </a:xfrm>
          <a:prstGeom prst="straightConnector1">
            <a:avLst/>
          </a:prstGeom>
          <a:ln w="41275">
            <a:solidFill>
              <a:schemeClr val="tx2"/>
            </a:solidFill>
            <a:headEnd type="stealth" w="lg" len="lg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Box 20">
            <a:extLst>
              <a:ext uri="{FF2B5EF4-FFF2-40B4-BE49-F238E27FC236}">
                <a16:creationId xmlns:a16="http://schemas.microsoft.com/office/drawing/2014/main" id="{3E5701E6-FCDF-4E04-B9DF-E55133FB4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7160" y="2587543"/>
            <a:ext cx="5229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 dirty="0"/>
              <a:t>W </a:t>
            </a:r>
            <a:endParaRPr lang="fr-FR" altLang="it-IT" b="1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 Box 20">
                <a:extLst>
                  <a:ext uri="{FF2B5EF4-FFF2-40B4-BE49-F238E27FC236}">
                    <a16:creationId xmlns:a16="http://schemas.microsoft.com/office/drawing/2014/main" id="{42C1EAF9-74E1-4D04-81B8-37E940E6B5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84537" y="6106858"/>
                <a:ext cx="2213426" cy="5395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it-IT" altLang="it-IT" sz="2400" b="1" i="1" dirty="0"/>
                  <a:t> </a:t>
                </a:r>
                <a14:m>
                  <m:oMath xmlns:m="http://schemas.openxmlformats.org/officeDocument/2006/math">
                    <m:r>
                      <a:rPr lang="it-IT" altLang="it-IT" sz="2400" b="1" i="1" smtClean="0">
                        <a:latin typeface="Cambria Math" panose="02040503050406030204" pitchFamily="18" charset="0"/>
                      </a:rPr>
                      <m:t>𝑾</m:t>
                    </m:r>
                    <m:r>
                      <a:rPr lang="it-IT" altLang="it-IT" sz="2400" b="1" i="1" smtClean="0">
                        <a:latin typeface="Cambria Math" panose="02040503050406030204" pitchFamily="18" charset="0"/>
                      </a:rPr>
                      <m:t> ∝ </m:t>
                    </m:r>
                    <m:rad>
                      <m:radPr>
                        <m:degHide m:val="on"/>
                        <m:ctrlPr>
                          <a:rPr lang="it-IT" altLang="it-IT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it-IT" altLang="it-IT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𝝓</m:t>
                        </m:r>
                        <m:r>
                          <a:rPr lang="it-IT" altLang="it-IT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it-IT" altLang="it-IT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  <m:r>
                          <a:rPr lang="it-IT" altLang="it-IT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rad>
                  </m:oMath>
                </a14:m>
                <a:endParaRPr lang="fr-FR" altLang="it-IT" sz="2400" b="1" i="1" dirty="0"/>
              </a:p>
            </p:txBody>
          </p:sp>
        </mc:Choice>
        <mc:Fallback>
          <p:sp>
            <p:nvSpPr>
              <p:cNvPr id="25" name="Text Box 20">
                <a:extLst>
                  <a:ext uri="{FF2B5EF4-FFF2-40B4-BE49-F238E27FC236}">
                    <a16:creationId xmlns:a16="http://schemas.microsoft.com/office/drawing/2014/main" id="{42C1EAF9-74E1-4D04-81B8-37E940E6B5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84537" y="6106858"/>
                <a:ext cx="2213426" cy="5395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 Box 20">
            <a:extLst>
              <a:ext uri="{FF2B5EF4-FFF2-40B4-BE49-F238E27FC236}">
                <a16:creationId xmlns:a16="http://schemas.microsoft.com/office/drawing/2014/main" id="{CADA0C88-E34F-4E9D-BD47-04E8753E3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0365" y="4149974"/>
            <a:ext cx="1173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 dirty="0"/>
              <a:t> sottile!</a:t>
            </a:r>
            <a:endParaRPr lang="fr-FR" altLang="it-IT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41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5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46" dur="10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10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10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0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51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5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56" dur="1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1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" dur="1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0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1" dur="10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10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10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5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6" dur="10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" dur="10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10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0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1036E-7 L 0.13732 -0.00185 " pathEditMode="relative" rAng="0" ptsTypes="AA">
                                      <p:cBhvr>
                                        <p:cTn id="88" dur="10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58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1036E-7 L 0.13732 -0.00185 " pathEditMode="relative" rAng="0" ptsTypes="AA">
                                      <p:cBhvr>
                                        <p:cTn id="94" dur="10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58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2183E-6 L 0.13299 4.42183E-6 " pathEditMode="relative" rAng="0" ptsTypes="AA">
                                      <p:cBhvr>
                                        <p:cTn id="100" dur="10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43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77521E-8 L 0.13472 2.77521E-8 " pathEditMode="relative" rAng="0" ptsTypes="AA">
                                      <p:cBhvr>
                                        <p:cTn id="106" dur="1000" fill="hold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08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3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80111E-6 L -0.15 -4.80111E-6 " pathEditMode="relative" rAng="0" ptsTypes="AA">
                                      <p:cBhvr>
                                        <p:cTn id="118" dur="1000" fill="hold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75 -0.00485 L 0.24445 -0.0067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7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732 -0.00185 L 0.24427 4.81036E-7 " pathEditMode="relative" rAng="0" ptsTypes="AA">
                                      <p:cBhvr>
                                        <p:cTn id="125" dur="20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7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334 0.00069 L 0.2441 -0.00116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8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000"/>
                                        <p:tgtEl>
                                          <p:spTgt spid="43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351 -0.00046 L 0.15643 -0.00046 C 0.16667 -0.00046 0.17952 0.07031 0.17952 0.12835 L 0.17952 0.2574 " pathEditMode="relative" rAng="0" ptsTypes="FfFF">
                                      <p:cBhvr>
                                        <p:cTn id="140" dur="2000" fill="hold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2" y="128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Motion origin="layout" path="M 0 0 L -0.25 0 E" pathEditMode="relative" ptsTypes="">
                                      <p:cBhvr>
                                        <p:cTn id="163" dur="500" fill="hold"/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12" presetClass="entr" presetSubtype="2" fill="hold" grpId="2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45 -0.0067 L 0.37969 -0.0067 L 0.48681 0.11148 L 0.56424 0.11148 L 0.56424 0.40796 L 0.39792 0.40611 " pathEditMode="relative" ptsTypes="AAAAAA">
                                      <p:cBhvr>
                                        <p:cTn id="171" dur="10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0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24427 -0.0037 L 0.38229 -0.0037 L 0.48802 0.08464 L 0.56545 0.08649 L 0.56545 0.38298 L 0.3993 0.38113 " pathEditMode="relative" rAng="0" ptsTypes="AAAAAA">
                                      <p:cBhvr>
                                        <p:cTn id="173" dur="10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59" y="19334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0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24584 -0.00301 L 0.36841 0.08348 L 0.54445 0.08533 L 0.54306 0.38367 L 0.37535 0.38367 " pathEditMode="relative" rAng="0" ptsTypes="AAAAA">
                                      <p:cBhvr>
                                        <p:cTn id="175" dur="10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1" y="193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26" grpId="0"/>
      <p:bldP spid="43028" grpId="0"/>
      <p:bldP spid="43028" grpId="1"/>
      <p:bldP spid="24" grpId="0"/>
      <p:bldP spid="25" grpId="2"/>
      <p:bldP spid="26" grpId="0"/>
      <p:bldP spid="2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65" name="Oval 33">
            <a:extLst>
              <a:ext uri="{FF2B5EF4-FFF2-40B4-BE49-F238E27FC236}">
                <a16:creationId xmlns:a16="http://schemas.microsoft.com/office/drawing/2014/main" id="{5C169DCE-DE7F-4960-A2E5-5AB7D19BB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1813" y="4589463"/>
            <a:ext cx="193675" cy="193675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100672C1-E6E6-4FA0-843C-D01A9ADD22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Correnti nel BJT</a:t>
            </a:r>
          </a:p>
        </p:txBody>
      </p:sp>
      <p:sp>
        <p:nvSpPr>
          <p:cNvPr id="44036" name="Line 4">
            <a:extLst>
              <a:ext uri="{FF2B5EF4-FFF2-40B4-BE49-F238E27FC236}">
                <a16:creationId xmlns:a16="http://schemas.microsoft.com/office/drawing/2014/main" id="{39EC8BCD-2A81-46BF-A77C-8965F17C30FD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1575" y="2460625"/>
            <a:ext cx="1223963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4037" name="Rectangle 5">
            <a:extLst>
              <a:ext uri="{FF2B5EF4-FFF2-40B4-BE49-F238E27FC236}">
                <a16:creationId xmlns:a16="http://schemas.microsoft.com/office/drawing/2014/main" id="{789CE8FF-93A0-4544-A6FD-C3F9392D1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1713" y="2189163"/>
            <a:ext cx="695325" cy="4889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4038" name="Rectangle 6">
            <a:extLst>
              <a:ext uri="{FF2B5EF4-FFF2-40B4-BE49-F238E27FC236}">
                <a16:creationId xmlns:a16="http://schemas.microsoft.com/office/drawing/2014/main" id="{83C79912-1A97-4085-9EDB-4335F1BAFC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0213" y="2189163"/>
            <a:ext cx="695325" cy="4889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4039" name="Text Box 7">
            <a:extLst>
              <a:ext uri="{FF2B5EF4-FFF2-40B4-BE49-F238E27FC236}">
                <a16:creationId xmlns:a16="http://schemas.microsoft.com/office/drawing/2014/main" id="{87359182-5172-4CD5-AAE5-A637CBA708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9200" y="2328863"/>
            <a:ext cx="3286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n</a:t>
            </a:r>
          </a:p>
        </p:txBody>
      </p:sp>
      <p:sp>
        <p:nvSpPr>
          <p:cNvPr id="44040" name="Text Box 8">
            <a:extLst>
              <a:ext uri="{FF2B5EF4-FFF2-40B4-BE49-F238E27FC236}">
                <a16:creationId xmlns:a16="http://schemas.microsoft.com/office/drawing/2014/main" id="{978CCC98-2E41-4913-9019-FDFDE2EFC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5950" y="2338388"/>
            <a:ext cx="3286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p</a:t>
            </a:r>
          </a:p>
        </p:txBody>
      </p:sp>
      <p:sp>
        <p:nvSpPr>
          <p:cNvPr id="44041" name="Text Box 9">
            <a:extLst>
              <a:ext uri="{FF2B5EF4-FFF2-40B4-BE49-F238E27FC236}">
                <a16:creationId xmlns:a16="http://schemas.microsoft.com/office/drawing/2014/main" id="{5489FC99-9B83-4367-BA42-A6B22B473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162175"/>
            <a:ext cx="346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/>
              <a:t>_</a:t>
            </a:r>
          </a:p>
        </p:txBody>
      </p:sp>
      <p:sp>
        <p:nvSpPr>
          <p:cNvPr id="44042" name="Text Box 10">
            <a:extLst>
              <a:ext uri="{FF2B5EF4-FFF2-40B4-BE49-F238E27FC236}">
                <a16:creationId xmlns:a16="http://schemas.microsoft.com/office/drawing/2014/main" id="{7A0CB0F5-EAA7-49B0-BBA3-64D069BF6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7775" y="2287588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/>
              <a:t>+</a:t>
            </a:r>
          </a:p>
        </p:txBody>
      </p:sp>
      <p:sp>
        <p:nvSpPr>
          <p:cNvPr id="44043" name="Oval 11">
            <a:extLst>
              <a:ext uri="{FF2B5EF4-FFF2-40B4-BE49-F238E27FC236}">
                <a16:creationId xmlns:a16="http://schemas.microsoft.com/office/drawing/2014/main" id="{A657CA20-FADF-4C51-B99E-54C2D1642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4900" y="2201863"/>
            <a:ext cx="193675" cy="19367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4044" name="Text Box 12">
            <a:extLst>
              <a:ext uri="{FF2B5EF4-FFF2-40B4-BE49-F238E27FC236}">
                <a16:creationId xmlns:a16="http://schemas.microsoft.com/office/drawing/2014/main" id="{F25A38C4-5957-4406-A3F1-0D41670B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8138" y="1878013"/>
            <a:ext cx="4191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>
                <a:solidFill>
                  <a:srgbClr val="FF0000"/>
                </a:solidFill>
              </a:rPr>
              <a:t>I</a:t>
            </a:r>
            <a:r>
              <a:rPr lang="it-IT" altLang="it-IT" b="1" i="1" baseline="-25000">
                <a:solidFill>
                  <a:srgbClr val="FF0000"/>
                </a:solidFill>
              </a:rPr>
              <a:t>C</a:t>
            </a:r>
            <a:endParaRPr lang="it-IT" altLang="it-IT" b="1" i="1">
              <a:solidFill>
                <a:srgbClr val="FF0000"/>
              </a:solidFill>
            </a:endParaRPr>
          </a:p>
        </p:txBody>
      </p:sp>
      <p:sp>
        <p:nvSpPr>
          <p:cNvPr id="44047" name="Rectangle 15">
            <a:extLst>
              <a:ext uri="{FF2B5EF4-FFF2-40B4-BE49-F238E27FC236}">
                <a16:creationId xmlns:a16="http://schemas.microsoft.com/office/drawing/2014/main" id="{E39C73D7-6602-46DA-BB18-A720104C8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pSp>
        <p:nvGrpSpPr>
          <p:cNvPr id="44048" name="Group 16">
            <a:extLst>
              <a:ext uri="{FF2B5EF4-FFF2-40B4-BE49-F238E27FC236}">
                <a16:creationId xmlns:a16="http://schemas.microsoft.com/office/drawing/2014/main" id="{BB48B00F-2965-4169-ABB7-9DCDBC080818}"/>
              </a:ext>
            </a:extLst>
          </p:cNvPr>
          <p:cNvGrpSpPr>
            <a:grpSpLocks/>
          </p:cNvGrpSpPr>
          <p:nvPr/>
        </p:nvGrpSpPr>
        <p:grpSpPr bwMode="auto">
          <a:xfrm>
            <a:off x="6205538" y="1936750"/>
            <a:ext cx="2347912" cy="923925"/>
            <a:chOff x="3909" y="1220"/>
            <a:chExt cx="1479" cy="582"/>
          </a:xfrm>
        </p:grpSpPr>
        <p:sp>
          <p:nvSpPr>
            <p:cNvPr id="44045" name="Text Box 13">
              <a:extLst>
                <a:ext uri="{FF2B5EF4-FFF2-40B4-BE49-F238E27FC236}">
                  <a16:creationId xmlns:a16="http://schemas.microsoft.com/office/drawing/2014/main" id="{9380832F-2F13-478A-A847-0C88C2C53B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9" y="1379"/>
              <a:ext cx="207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it-IT" altLang="it-IT" sz="3600">
                  <a:solidFill>
                    <a:srgbClr val="003300"/>
                  </a:solidFill>
                  <a:latin typeface="Symbol" panose="05050102010706020507" pitchFamily="18" charset="2"/>
                </a:rPr>
                <a:t>a</a:t>
              </a:r>
            </a:p>
          </p:txBody>
        </p:sp>
        <p:graphicFrame>
          <p:nvGraphicFramePr>
            <p:cNvPr id="44046" name="Object 14">
              <a:extLst>
                <a:ext uri="{FF2B5EF4-FFF2-40B4-BE49-F238E27FC236}">
                  <a16:creationId xmlns:a16="http://schemas.microsoft.com/office/drawing/2014/main" id="{916A1899-B837-45CB-A9A4-9BBA1D8A236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152" y="1220"/>
            <a:ext cx="1236" cy="5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113" name="Equation" r:id="rId3" imgW="482391" imgH="228501" progId="Equation.3">
                    <p:embed/>
                  </p:oleObj>
                </mc:Choice>
                <mc:Fallback>
                  <p:oleObj name="Equation" r:id="rId3" imgW="482391" imgH="228501" progId="Equation.3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2" y="1220"/>
                          <a:ext cx="1236" cy="5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4049" name="Line 17">
            <a:extLst>
              <a:ext uri="{FF2B5EF4-FFF2-40B4-BE49-F238E27FC236}">
                <a16:creationId xmlns:a16="http://schemas.microsoft.com/office/drawing/2014/main" id="{31D8258E-3F32-43B0-BCE0-46A50F85D02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81100" y="4297363"/>
            <a:ext cx="1223963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4050" name="Text Box 18">
            <a:extLst>
              <a:ext uri="{FF2B5EF4-FFF2-40B4-BE49-F238E27FC236}">
                <a16:creationId xmlns:a16="http://schemas.microsoft.com/office/drawing/2014/main" id="{F7D95698-0FC4-4353-8671-D9C055C2D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7663" y="3714750"/>
            <a:ext cx="425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/>
              <a:t>I</a:t>
            </a:r>
            <a:r>
              <a:rPr lang="it-IT" altLang="it-IT" b="1" i="1" baseline="-25000"/>
              <a:t>B</a:t>
            </a:r>
            <a:endParaRPr lang="it-IT" altLang="it-IT" b="1" i="1"/>
          </a:p>
        </p:txBody>
      </p:sp>
      <p:sp>
        <p:nvSpPr>
          <p:cNvPr id="44051" name="Rectangle 19">
            <a:extLst>
              <a:ext uri="{FF2B5EF4-FFF2-40B4-BE49-F238E27FC236}">
                <a16:creationId xmlns:a16="http://schemas.microsoft.com/office/drawing/2014/main" id="{47F9D8B8-54B4-47C5-8058-664EAEFFD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250" y="3617913"/>
            <a:ext cx="695325" cy="4889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4052" name="Rectangle 20">
            <a:extLst>
              <a:ext uri="{FF2B5EF4-FFF2-40B4-BE49-F238E27FC236}">
                <a16:creationId xmlns:a16="http://schemas.microsoft.com/office/drawing/2014/main" id="{9FBDF20F-8570-40F2-BA28-EA66A9ECC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2750" y="3617913"/>
            <a:ext cx="695325" cy="4889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4053" name="Text Box 21">
            <a:extLst>
              <a:ext uri="{FF2B5EF4-FFF2-40B4-BE49-F238E27FC236}">
                <a16:creationId xmlns:a16="http://schemas.microsoft.com/office/drawing/2014/main" id="{E9F49F61-0C81-4B5E-B503-6276D6233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738" y="3757613"/>
            <a:ext cx="3286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n</a:t>
            </a:r>
          </a:p>
        </p:txBody>
      </p:sp>
      <p:sp>
        <p:nvSpPr>
          <p:cNvPr id="44054" name="Text Box 22">
            <a:extLst>
              <a:ext uri="{FF2B5EF4-FFF2-40B4-BE49-F238E27FC236}">
                <a16:creationId xmlns:a16="http://schemas.microsoft.com/office/drawing/2014/main" id="{BB7DF835-E3EB-41A3-8C49-5EEE96CEB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8488" y="3767138"/>
            <a:ext cx="3286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p</a:t>
            </a:r>
          </a:p>
        </p:txBody>
      </p:sp>
      <p:sp>
        <p:nvSpPr>
          <p:cNvPr id="44055" name="Text Box 23">
            <a:extLst>
              <a:ext uri="{FF2B5EF4-FFF2-40B4-BE49-F238E27FC236}">
                <a16:creationId xmlns:a16="http://schemas.microsoft.com/office/drawing/2014/main" id="{90CB6F9F-57F1-475A-AE8A-A68704529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7213" y="3590925"/>
            <a:ext cx="346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/>
              <a:t>_</a:t>
            </a:r>
          </a:p>
        </p:txBody>
      </p:sp>
      <p:sp>
        <p:nvSpPr>
          <p:cNvPr id="44056" name="Text Box 24">
            <a:extLst>
              <a:ext uri="{FF2B5EF4-FFF2-40B4-BE49-F238E27FC236}">
                <a16:creationId xmlns:a16="http://schemas.microsoft.com/office/drawing/2014/main" id="{170E9627-A2CF-4A2D-94B3-FD1BE9262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313" y="3716338"/>
            <a:ext cx="382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/>
              <a:t>+</a:t>
            </a:r>
          </a:p>
        </p:txBody>
      </p:sp>
      <p:sp>
        <p:nvSpPr>
          <p:cNvPr id="44057" name="Oval 25">
            <a:extLst>
              <a:ext uri="{FF2B5EF4-FFF2-40B4-BE49-F238E27FC236}">
                <a16:creationId xmlns:a16="http://schemas.microsoft.com/office/drawing/2014/main" id="{6001E020-3CED-4EE5-92F0-5CECFCF45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5338" y="3630613"/>
            <a:ext cx="193675" cy="193675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grpSp>
        <p:nvGrpSpPr>
          <p:cNvPr id="44058" name="Group 26">
            <a:extLst>
              <a:ext uri="{FF2B5EF4-FFF2-40B4-BE49-F238E27FC236}">
                <a16:creationId xmlns:a16="http://schemas.microsoft.com/office/drawing/2014/main" id="{D5976949-F9F0-4DC3-8E6A-031C7E1B7A17}"/>
              </a:ext>
            </a:extLst>
          </p:cNvPr>
          <p:cNvGrpSpPr>
            <a:grpSpLocks/>
          </p:cNvGrpSpPr>
          <p:nvPr/>
        </p:nvGrpSpPr>
        <p:grpSpPr bwMode="auto">
          <a:xfrm>
            <a:off x="6188075" y="3302000"/>
            <a:ext cx="2347913" cy="923925"/>
            <a:chOff x="3909" y="1220"/>
            <a:chExt cx="1479" cy="582"/>
          </a:xfrm>
        </p:grpSpPr>
        <p:sp>
          <p:nvSpPr>
            <p:cNvPr id="44059" name="Text Box 27">
              <a:extLst>
                <a:ext uri="{FF2B5EF4-FFF2-40B4-BE49-F238E27FC236}">
                  <a16:creationId xmlns:a16="http://schemas.microsoft.com/office/drawing/2014/main" id="{B471A76A-6D4B-4F70-B8A0-3A61090FE6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9" y="1379"/>
              <a:ext cx="207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it-IT" altLang="it-IT" sz="3600">
                  <a:solidFill>
                    <a:srgbClr val="003300"/>
                  </a:solidFill>
                  <a:latin typeface="Symbol" panose="05050102010706020507" pitchFamily="18" charset="2"/>
                </a:rPr>
                <a:t>a</a:t>
              </a:r>
            </a:p>
          </p:txBody>
        </p:sp>
        <p:graphicFrame>
          <p:nvGraphicFramePr>
            <p:cNvPr id="44060" name="Object 28">
              <a:extLst>
                <a:ext uri="{FF2B5EF4-FFF2-40B4-BE49-F238E27FC236}">
                  <a16:creationId xmlns:a16="http://schemas.microsoft.com/office/drawing/2014/main" id="{F5A87CA0-FFC9-43DC-A3EA-23CDC8EAA34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152" y="1220"/>
            <a:ext cx="1236" cy="5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114" name="Equation" r:id="rId5" imgW="482391" imgH="228501" progId="Equation.3">
                    <p:embed/>
                  </p:oleObj>
                </mc:Choice>
                <mc:Fallback>
                  <p:oleObj name="Equation" r:id="rId5" imgW="482391" imgH="228501" progId="Equation.3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2" y="1220"/>
                          <a:ext cx="1236" cy="5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4062" name="Rectangle 30">
            <a:extLst>
              <a:ext uri="{FF2B5EF4-FFF2-40B4-BE49-F238E27FC236}">
                <a16:creationId xmlns:a16="http://schemas.microsoft.com/office/drawing/2014/main" id="{F8F95F37-3C0A-4FE4-ABE7-11D5147C2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8863" y="4567238"/>
            <a:ext cx="1198562" cy="6826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4063" name="Text Box 31">
            <a:extLst>
              <a:ext uri="{FF2B5EF4-FFF2-40B4-BE49-F238E27FC236}">
                <a16:creationId xmlns:a16="http://schemas.microsoft.com/office/drawing/2014/main" id="{396F9232-E56B-4AB4-8E8F-2F683801B9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1450" y="4881563"/>
            <a:ext cx="3286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p</a:t>
            </a:r>
          </a:p>
        </p:txBody>
      </p:sp>
      <p:sp>
        <p:nvSpPr>
          <p:cNvPr id="44067" name="Rectangle 35">
            <a:extLst>
              <a:ext uri="{FF2B5EF4-FFF2-40B4-BE49-F238E27FC236}">
                <a16:creationId xmlns:a16="http://schemas.microsoft.com/office/drawing/2014/main" id="{D53948F4-9703-4D41-BAE3-0520149B0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0188" y="5254625"/>
            <a:ext cx="773112" cy="10318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4069" name="Line 37">
            <a:extLst>
              <a:ext uri="{FF2B5EF4-FFF2-40B4-BE49-F238E27FC236}">
                <a16:creationId xmlns:a16="http://schemas.microsoft.com/office/drawing/2014/main" id="{6C68A419-41BC-4A18-9E86-A83DAEE65095}"/>
              </a:ext>
            </a:extLst>
          </p:cNvPr>
          <p:cNvSpPr>
            <a:spLocks noChangeShapeType="1"/>
          </p:cNvSpPr>
          <p:nvPr/>
        </p:nvSpPr>
        <p:spPr bwMode="auto">
          <a:xfrm>
            <a:off x="4427538" y="5332413"/>
            <a:ext cx="0" cy="2825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4070" name="Text Box 38">
            <a:extLst>
              <a:ext uri="{FF2B5EF4-FFF2-40B4-BE49-F238E27FC236}">
                <a16:creationId xmlns:a16="http://schemas.microsoft.com/office/drawing/2014/main" id="{0E1EBC87-1219-44F9-854B-10441AB32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1613" y="5330825"/>
            <a:ext cx="358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/>
              <a:t>B</a:t>
            </a:r>
          </a:p>
        </p:txBody>
      </p:sp>
      <p:sp>
        <p:nvSpPr>
          <p:cNvPr id="44064" name="Oval 32">
            <a:extLst>
              <a:ext uri="{FF2B5EF4-FFF2-40B4-BE49-F238E27FC236}">
                <a16:creationId xmlns:a16="http://schemas.microsoft.com/office/drawing/2014/main" id="{F6E2DD15-629E-4A06-8835-E8ED122AE9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0" y="4592638"/>
            <a:ext cx="193675" cy="193675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grpSp>
        <p:nvGrpSpPr>
          <p:cNvPr id="44071" name="Group 39">
            <a:extLst>
              <a:ext uri="{FF2B5EF4-FFF2-40B4-BE49-F238E27FC236}">
                <a16:creationId xmlns:a16="http://schemas.microsoft.com/office/drawing/2014/main" id="{4D3081A8-B9A9-4E29-A098-3CA7F2A60FDF}"/>
              </a:ext>
            </a:extLst>
          </p:cNvPr>
          <p:cNvGrpSpPr>
            <a:grpSpLocks/>
          </p:cNvGrpSpPr>
          <p:nvPr/>
        </p:nvGrpSpPr>
        <p:grpSpPr bwMode="auto">
          <a:xfrm>
            <a:off x="6161088" y="4473575"/>
            <a:ext cx="2347912" cy="923925"/>
            <a:chOff x="3909" y="1220"/>
            <a:chExt cx="1479" cy="582"/>
          </a:xfrm>
        </p:grpSpPr>
        <p:sp>
          <p:nvSpPr>
            <p:cNvPr id="44072" name="Text Box 40">
              <a:extLst>
                <a:ext uri="{FF2B5EF4-FFF2-40B4-BE49-F238E27FC236}">
                  <a16:creationId xmlns:a16="http://schemas.microsoft.com/office/drawing/2014/main" id="{E7E786EF-319D-4414-8D42-9A345B04B4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9" y="1379"/>
              <a:ext cx="207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it-IT" altLang="it-IT" sz="3600">
                  <a:solidFill>
                    <a:srgbClr val="003300"/>
                  </a:solidFill>
                  <a:latin typeface="Symbol" panose="05050102010706020507" pitchFamily="18" charset="2"/>
                </a:rPr>
                <a:t>a</a:t>
              </a:r>
            </a:p>
          </p:txBody>
        </p:sp>
        <p:graphicFrame>
          <p:nvGraphicFramePr>
            <p:cNvPr id="44073" name="Object 41">
              <a:extLst>
                <a:ext uri="{FF2B5EF4-FFF2-40B4-BE49-F238E27FC236}">
                  <a16:creationId xmlns:a16="http://schemas.microsoft.com/office/drawing/2014/main" id="{F70E90A1-F8F3-44AD-B1CA-4CC3BB1FE5B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152" y="1220"/>
            <a:ext cx="1236" cy="5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115" name="Equation" r:id="rId6" imgW="482391" imgH="228501" progId="Equation.3">
                    <p:embed/>
                  </p:oleObj>
                </mc:Choice>
                <mc:Fallback>
                  <p:oleObj name="Equation" r:id="rId6" imgW="482391" imgH="228501" progId="Equation.3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2" y="1220"/>
                          <a:ext cx="1236" cy="5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4074" name="Text Box 42">
            <a:extLst>
              <a:ext uri="{FF2B5EF4-FFF2-40B4-BE49-F238E27FC236}">
                <a16:creationId xmlns:a16="http://schemas.microsoft.com/office/drawing/2014/main" id="{C8FE1289-C821-4F22-AB33-E708D7EC3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338" y="5964238"/>
            <a:ext cx="43418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3200" i="1"/>
              <a:t>I</a:t>
            </a:r>
            <a:r>
              <a:rPr lang="it-IT" altLang="it-IT" sz="3200" i="1" baseline="-25000"/>
              <a:t>C</a:t>
            </a:r>
            <a:r>
              <a:rPr lang="it-IT" altLang="it-IT" sz="3200"/>
              <a:t> proporzionale a </a:t>
            </a:r>
            <a:r>
              <a:rPr lang="it-IT" altLang="it-IT" sz="3200" i="1"/>
              <a:t>I</a:t>
            </a:r>
            <a:r>
              <a:rPr lang="it-IT" altLang="it-IT" sz="3200" i="1" baseline="-25000"/>
              <a:t>B</a:t>
            </a:r>
            <a:endParaRPr lang="it-IT" altLang="it-IT" sz="3200" i="1"/>
          </a:p>
        </p:txBody>
      </p:sp>
      <p:sp>
        <p:nvSpPr>
          <p:cNvPr id="44075" name="AutoShape 43">
            <a:extLst>
              <a:ext uri="{FF2B5EF4-FFF2-40B4-BE49-F238E27FC236}">
                <a16:creationId xmlns:a16="http://schemas.microsoft.com/office/drawing/2014/main" id="{41332CAB-EC16-4D88-A83A-40EF5B69E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9713" y="6016625"/>
            <a:ext cx="1030287" cy="5651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4077" name="Text Box 45">
            <a:extLst>
              <a:ext uri="{FF2B5EF4-FFF2-40B4-BE49-F238E27FC236}">
                <a16:creationId xmlns:a16="http://schemas.microsoft.com/office/drawing/2014/main" id="{AF715C82-8933-4A5D-81DD-20229CF38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2263" y="6007100"/>
            <a:ext cx="18811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3200" b="1" i="1">
                <a:solidFill>
                  <a:srgbClr val="FF0000"/>
                </a:solidFill>
              </a:rPr>
              <a:t>I</a:t>
            </a:r>
            <a:r>
              <a:rPr lang="it-IT" altLang="it-IT" sz="3200" b="1" i="1" baseline="-25000">
                <a:solidFill>
                  <a:srgbClr val="FF0000"/>
                </a:solidFill>
              </a:rPr>
              <a:t>C</a:t>
            </a:r>
            <a:r>
              <a:rPr lang="it-IT" altLang="it-IT" sz="3200" b="1">
                <a:solidFill>
                  <a:srgbClr val="FF0000"/>
                </a:solidFill>
              </a:rPr>
              <a:t> = </a:t>
            </a:r>
            <a:r>
              <a:rPr lang="it-IT" altLang="it-IT" sz="3200" b="1" i="1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it-IT" altLang="it-IT" sz="3200" b="1" i="1">
                <a:solidFill>
                  <a:srgbClr val="FF0000"/>
                </a:solidFill>
              </a:rPr>
              <a:t>I</a:t>
            </a:r>
            <a:r>
              <a:rPr lang="it-IT" altLang="it-IT" sz="3200" b="1" i="1" baseline="-25000">
                <a:solidFill>
                  <a:srgbClr val="FF0000"/>
                </a:solidFill>
              </a:rPr>
              <a:t>B</a:t>
            </a:r>
            <a:endParaRPr lang="it-IT" altLang="it-IT" sz="3200" b="1" i="1">
              <a:solidFill>
                <a:srgbClr val="FF0000"/>
              </a:solidFill>
            </a:endParaRPr>
          </a:p>
        </p:txBody>
      </p:sp>
      <p:sp>
        <p:nvSpPr>
          <p:cNvPr id="44084" name="Line 52">
            <a:extLst>
              <a:ext uri="{FF2B5EF4-FFF2-40B4-BE49-F238E27FC236}">
                <a16:creationId xmlns:a16="http://schemas.microsoft.com/office/drawing/2014/main" id="{44985071-7058-410B-84CE-8B8A020CEDC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97663" y="5975350"/>
            <a:ext cx="18415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4085" name="Line 53">
            <a:extLst>
              <a:ext uri="{FF2B5EF4-FFF2-40B4-BE49-F238E27FC236}">
                <a16:creationId xmlns:a16="http://schemas.microsoft.com/office/drawing/2014/main" id="{1F68F6A1-6596-43B4-87C4-BCED61D44B7F}"/>
              </a:ext>
            </a:extLst>
          </p:cNvPr>
          <p:cNvSpPr>
            <a:spLocks noChangeShapeType="1"/>
          </p:cNvSpPr>
          <p:nvPr/>
        </p:nvSpPr>
        <p:spPr bwMode="auto">
          <a:xfrm>
            <a:off x="8539163" y="5962650"/>
            <a:ext cx="0" cy="6699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4086" name="Line 54">
            <a:extLst>
              <a:ext uri="{FF2B5EF4-FFF2-40B4-BE49-F238E27FC236}">
                <a16:creationId xmlns:a16="http://schemas.microsoft.com/office/drawing/2014/main" id="{7EABCE40-AFE7-4CC2-BC8C-4EBA1BD3A0D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83375" y="6632575"/>
            <a:ext cx="1855788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4087" name="Line 55">
            <a:extLst>
              <a:ext uri="{FF2B5EF4-FFF2-40B4-BE49-F238E27FC236}">
                <a16:creationId xmlns:a16="http://schemas.microsoft.com/office/drawing/2014/main" id="{FD5F2CDC-1C67-4538-9B5E-34EE160CFF4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83375" y="5962650"/>
            <a:ext cx="14288" cy="6699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4089" name="Text Box 57">
            <a:extLst>
              <a:ext uri="{FF2B5EF4-FFF2-40B4-BE49-F238E27FC236}">
                <a16:creationId xmlns:a16="http://schemas.microsoft.com/office/drawing/2014/main" id="{1B53FD2B-698A-4BFF-88C4-E004D41D2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9513" y="1773238"/>
            <a:ext cx="3286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E</a:t>
            </a:r>
          </a:p>
        </p:txBody>
      </p:sp>
      <p:sp>
        <p:nvSpPr>
          <p:cNvPr id="44090" name="Text Box 58">
            <a:extLst>
              <a:ext uri="{FF2B5EF4-FFF2-40B4-BE49-F238E27FC236}">
                <a16:creationId xmlns:a16="http://schemas.microsoft.com/office/drawing/2014/main" id="{123EA8F3-697C-4ED8-96E0-F3B24A286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1782763"/>
            <a:ext cx="3413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B</a:t>
            </a:r>
          </a:p>
        </p:txBody>
      </p:sp>
      <p:sp>
        <p:nvSpPr>
          <p:cNvPr id="44091" name="Text Box 59">
            <a:extLst>
              <a:ext uri="{FF2B5EF4-FFF2-40B4-BE49-F238E27FC236}">
                <a16:creationId xmlns:a16="http://schemas.microsoft.com/office/drawing/2014/main" id="{4B7C371E-70B0-4A10-97AB-F099C6AEC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9513" y="3221038"/>
            <a:ext cx="3286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E</a:t>
            </a:r>
          </a:p>
        </p:txBody>
      </p:sp>
      <p:sp>
        <p:nvSpPr>
          <p:cNvPr id="44092" name="Text Box 60">
            <a:extLst>
              <a:ext uri="{FF2B5EF4-FFF2-40B4-BE49-F238E27FC236}">
                <a16:creationId xmlns:a16="http://schemas.microsoft.com/office/drawing/2014/main" id="{CB582701-1E3D-4B97-A280-4E76518DB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3230563"/>
            <a:ext cx="3413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B</a:t>
            </a:r>
          </a:p>
        </p:txBody>
      </p:sp>
      <p:sp>
        <p:nvSpPr>
          <p:cNvPr id="44094" name="Text Box 62">
            <a:extLst>
              <a:ext uri="{FF2B5EF4-FFF2-40B4-BE49-F238E27FC236}">
                <a16:creationId xmlns:a16="http://schemas.microsoft.com/office/drawing/2014/main" id="{4134C18D-2B53-4C7D-A374-92D3F063B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413" y="4198938"/>
            <a:ext cx="3684587" cy="1554162"/>
          </a:xfrm>
          <a:prstGeom prst="rect">
            <a:avLst/>
          </a:prstGeom>
          <a:solidFill>
            <a:srgbClr val="FDC3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 altLang="it-IT" sz="3200" b="1" i="1">
              <a:solidFill>
                <a:srgbClr val="FF0000"/>
              </a:solidFill>
              <a:latin typeface="Symbol" panose="05050102010706020507" pitchFamily="18" charset="2"/>
            </a:endParaRPr>
          </a:p>
          <a:p>
            <a:pPr>
              <a:buFont typeface="Symbol" panose="05050102010706020507" pitchFamily="18" charset="2"/>
              <a:buChar char="b"/>
            </a:pPr>
            <a:r>
              <a:rPr lang="it-IT" altLang="it-IT" sz="3200" b="1">
                <a:solidFill>
                  <a:srgbClr val="FF0000"/>
                </a:solidFill>
              </a:rPr>
              <a:t>= 100 – 200</a:t>
            </a:r>
          </a:p>
          <a:p>
            <a:pPr>
              <a:buFont typeface="Symbol" panose="05050102010706020507" pitchFamily="18" charset="2"/>
              <a:buNone/>
            </a:pPr>
            <a:endParaRPr lang="it-IT" altLang="it-IT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4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4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63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38889E-6 4.88437E-6 L 0.11754 4.88437E-6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8" y="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"/>
                                            </p:cond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4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4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4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4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44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63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1598 0.00185 L -0.00139 1.91489E-6 " pathEditMode="relative" rAng="0" ptsTypes="AA">
                                      <p:cBhvr>
                                        <p:cTn id="78" dur="500" spd="-100000" fill="hold"/>
                                        <p:tgtEl>
                                          <p:spTgt spid="440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" y="-9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7"/>
                                            </p:cond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800" decel="100000"/>
                                        <p:tgtEl>
                                          <p:spTgt spid="44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44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44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44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44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44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44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44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44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44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3728E-6 L 0.07673 -3.73728E-6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440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440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673 -3.73728E-6 L 0.07395 0.12581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440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62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800" decel="100000"/>
                                        <p:tgtEl>
                                          <p:spTgt spid="440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800" decel="100000" fill="hold"/>
                                        <p:tgtEl>
                                          <p:spTgt spid="440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800" decel="100000" fill="hold"/>
                                        <p:tgtEl>
                                          <p:spTgt spid="44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800" decel="100000" fill="hold"/>
                                        <p:tgtEl>
                                          <p:spTgt spid="44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44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4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4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4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4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4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44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44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44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44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44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44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9" dur="100" fill="hold"/>
                                        <p:tgtEl>
                                          <p:spTgt spid="440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0" dur="100" fill="hold"/>
                                        <p:tgtEl>
                                          <p:spTgt spid="440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1" dur="100" fill="hold"/>
                                        <p:tgtEl>
                                          <p:spTgt spid="440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" dur="100" fill="hold"/>
                                        <p:tgtEl>
                                          <p:spTgt spid="440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9" dur="100" fill="hold"/>
                                        <p:tgtEl>
                                          <p:spTgt spid="440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80" dur="100" fill="hold"/>
                                        <p:tgtEl>
                                          <p:spTgt spid="440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1" dur="100" fill="hold"/>
                                        <p:tgtEl>
                                          <p:spTgt spid="440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100" fill="hold"/>
                                        <p:tgtEl>
                                          <p:spTgt spid="440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8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0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0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0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9" dur="100" fill="hold"/>
                                        <p:tgtEl>
                                          <p:spTgt spid="440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0" dur="100" fill="hold"/>
                                        <p:tgtEl>
                                          <p:spTgt spid="440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1" dur="100" fill="hold"/>
                                        <p:tgtEl>
                                          <p:spTgt spid="440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" dur="100" fill="hold"/>
                                        <p:tgtEl>
                                          <p:spTgt spid="440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9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0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0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0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9" dur="100" fill="hold"/>
                                        <p:tgtEl>
                                          <p:spTgt spid="440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0" dur="100" fill="hold"/>
                                        <p:tgtEl>
                                          <p:spTgt spid="440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1" dur="100" fill="hold"/>
                                        <p:tgtEl>
                                          <p:spTgt spid="440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2" dur="100" fill="hold"/>
                                        <p:tgtEl>
                                          <p:spTgt spid="440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0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0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0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 nodeType="clickPar">
                      <p:stCondLst>
                        <p:cond delay="indefinite"/>
                      </p:stCondLst>
                      <p:childTnLst>
                        <p:par>
                          <p:cTn id="2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385" decel="100000"/>
                                        <p:tgtEl>
                                          <p:spTgt spid="440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3" dur="385" decel="100000"/>
                                        <p:tgtEl>
                                          <p:spTgt spid="440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40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5" dur="385" fill="hold"/>
                                        <p:tgtEl>
                                          <p:spTgt spid="44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4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7" dur="385" fill="hold"/>
                                        <p:tgtEl>
                                          <p:spTgt spid="44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4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9" grpId="0"/>
      <p:bldP spid="44040" grpId="0"/>
      <p:bldP spid="44041" grpId="0"/>
      <p:bldP spid="44042" grpId="0"/>
      <p:bldP spid="44053" grpId="0"/>
      <p:bldP spid="44054" grpId="0"/>
      <p:bldP spid="44055" grpId="0"/>
      <p:bldP spid="44056" grpId="0"/>
      <p:bldP spid="44063" grpId="0"/>
      <p:bldP spid="44070" grpId="0"/>
      <p:bldP spid="44074" grpId="0"/>
      <p:bldP spid="44077" grpId="0"/>
      <p:bldP spid="44089" grpId="0"/>
      <p:bldP spid="44090" grpId="0"/>
      <p:bldP spid="44091" grpId="0"/>
      <p:bldP spid="44092" grpId="0"/>
      <p:bldP spid="4409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>
            <a:extLst>
              <a:ext uri="{FF2B5EF4-FFF2-40B4-BE49-F238E27FC236}">
                <a16:creationId xmlns:a16="http://schemas.microsoft.com/office/drawing/2014/main" id="{F2DBDDC6-9E30-4BF3-A093-E56DD46B06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/>
              <a:t>Correnti nel BJT</a:t>
            </a:r>
          </a:p>
        </p:txBody>
      </p:sp>
      <p:sp>
        <p:nvSpPr>
          <p:cNvPr id="45061" name="Line 5">
            <a:extLst>
              <a:ext uri="{FF2B5EF4-FFF2-40B4-BE49-F238E27FC236}">
                <a16:creationId xmlns:a16="http://schemas.microsoft.com/office/drawing/2014/main" id="{7E501DFB-92A9-491A-967F-D793C2FE8A74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1575" y="2460625"/>
            <a:ext cx="1223963" cy="0"/>
          </a:xfrm>
          <a:prstGeom prst="line">
            <a:avLst/>
          </a:prstGeom>
          <a:noFill/>
          <a:ln w="31750">
            <a:solidFill>
              <a:srgbClr val="008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62" name="Text Box 6">
            <a:extLst>
              <a:ext uri="{FF2B5EF4-FFF2-40B4-BE49-F238E27FC236}">
                <a16:creationId xmlns:a16="http://schemas.microsoft.com/office/drawing/2014/main" id="{06433454-A6A4-4B9D-BD06-CFC9B3235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8138" y="1878013"/>
            <a:ext cx="4143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>
                <a:solidFill>
                  <a:srgbClr val="008000"/>
                </a:solidFill>
              </a:rPr>
              <a:t>I</a:t>
            </a:r>
            <a:r>
              <a:rPr lang="it-IT" altLang="it-IT" b="1" i="1" baseline="-25000">
                <a:solidFill>
                  <a:srgbClr val="008000"/>
                </a:solidFill>
              </a:rPr>
              <a:t>E</a:t>
            </a:r>
            <a:endParaRPr lang="it-IT" altLang="it-IT" b="1" i="1">
              <a:solidFill>
                <a:srgbClr val="008000"/>
              </a:solidFill>
            </a:endParaRPr>
          </a:p>
        </p:txBody>
      </p:sp>
      <p:sp>
        <p:nvSpPr>
          <p:cNvPr id="45063" name="Text Box 7">
            <a:extLst>
              <a:ext uri="{FF2B5EF4-FFF2-40B4-BE49-F238E27FC236}">
                <a16:creationId xmlns:a16="http://schemas.microsoft.com/office/drawing/2014/main" id="{3C813D5B-E343-4DC7-B2FF-572520083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0" y="2144713"/>
            <a:ext cx="3248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sz="2400" b="1" i="1">
                <a:solidFill>
                  <a:srgbClr val="000000"/>
                </a:solidFill>
              </a:rPr>
              <a:t>I</a:t>
            </a:r>
            <a:r>
              <a:rPr lang="it-IT" altLang="it-IT" sz="2400" b="1" i="1" baseline="-25000">
                <a:solidFill>
                  <a:srgbClr val="000000"/>
                </a:solidFill>
              </a:rPr>
              <a:t>E</a:t>
            </a:r>
            <a:r>
              <a:rPr lang="it-IT" altLang="it-IT" sz="2400" b="1" i="1">
                <a:solidFill>
                  <a:srgbClr val="000000"/>
                </a:solidFill>
              </a:rPr>
              <a:t> = I</a:t>
            </a:r>
            <a:r>
              <a:rPr lang="it-IT" altLang="it-IT" sz="2400" b="1" i="1" baseline="-25000">
                <a:solidFill>
                  <a:srgbClr val="000000"/>
                </a:solidFill>
              </a:rPr>
              <a:t>C</a:t>
            </a:r>
            <a:r>
              <a:rPr lang="it-IT" altLang="it-IT" sz="2400" b="1" i="1">
                <a:solidFill>
                  <a:srgbClr val="000000"/>
                </a:solidFill>
              </a:rPr>
              <a:t> </a:t>
            </a:r>
            <a:r>
              <a:rPr lang="it-IT" altLang="it-IT" sz="2400" b="1">
                <a:solidFill>
                  <a:srgbClr val="000000"/>
                </a:solidFill>
              </a:rPr>
              <a:t>+</a:t>
            </a:r>
            <a:r>
              <a:rPr lang="it-IT" altLang="it-IT" sz="2400" b="1" i="1">
                <a:solidFill>
                  <a:srgbClr val="000000"/>
                </a:solidFill>
              </a:rPr>
              <a:t> I</a:t>
            </a:r>
            <a:r>
              <a:rPr lang="it-IT" altLang="it-IT" sz="2400" b="1" i="1" baseline="-25000">
                <a:solidFill>
                  <a:srgbClr val="000000"/>
                </a:solidFill>
              </a:rPr>
              <a:t>B</a:t>
            </a:r>
            <a:endParaRPr lang="it-IT" altLang="it-IT" sz="2400" b="1" i="1">
              <a:solidFill>
                <a:srgbClr val="000000"/>
              </a:solidFill>
            </a:endParaRPr>
          </a:p>
        </p:txBody>
      </p:sp>
      <p:sp>
        <p:nvSpPr>
          <p:cNvPr id="45065" name="Text Box 9">
            <a:extLst>
              <a:ext uri="{FF2B5EF4-FFF2-40B4-BE49-F238E27FC236}">
                <a16:creationId xmlns:a16="http://schemas.microsoft.com/office/drawing/2014/main" id="{0C9E0608-03CF-4F5F-B9BE-E7D2473D5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055938"/>
            <a:ext cx="3248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sz="2400" b="1" i="1">
                <a:solidFill>
                  <a:srgbClr val="000000"/>
                </a:solidFill>
              </a:rPr>
              <a:t>= I</a:t>
            </a:r>
            <a:r>
              <a:rPr lang="it-IT" altLang="it-IT" sz="2400" b="1" i="1" baseline="-25000">
                <a:solidFill>
                  <a:srgbClr val="000000"/>
                </a:solidFill>
              </a:rPr>
              <a:t>C</a:t>
            </a:r>
            <a:r>
              <a:rPr lang="it-IT" altLang="it-IT" sz="2400" b="1" i="1">
                <a:solidFill>
                  <a:srgbClr val="000000"/>
                </a:solidFill>
              </a:rPr>
              <a:t> </a:t>
            </a:r>
            <a:r>
              <a:rPr lang="it-IT" altLang="it-IT" sz="2400" b="1">
                <a:solidFill>
                  <a:srgbClr val="000000"/>
                </a:solidFill>
              </a:rPr>
              <a:t>+</a:t>
            </a:r>
            <a:r>
              <a:rPr lang="it-IT" altLang="it-IT" sz="2400" b="1" i="1">
                <a:solidFill>
                  <a:srgbClr val="000000"/>
                </a:solidFill>
              </a:rPr>
              <a:t> I</a:t>
            </a:r>
            <a:r>
              <a:rPr lang="it-IT" altLang="it-IT" sz="2400" b="1" i="1" baseline="-25000">
                <a:solidFill>
                  <a:srgbClr val="000000"/>
                </a:solidFill>
              </a:rPr>
              <a:t>C</a:t>
            </a:r>
            <a:r>
              <a:rPr lang="it-IT" altLang="it-IT" sz="2400" b="1" i="1">
                <a:solidFill>
                  <a:srgbClr val="000000"/>
                </a:solidFill>
              </a:rPr>
              <a:t>/</a:t>
            </a:r>
            <a:r>
              <a:rPr lang="it-IT" altLang="it-IT" sz="2400" b="1" i="1">
                <a:solidFill>
                  <a:srgbClr val="000000"/>
                </a:solidFill>
                <a:latin typeface="Symbol" panose="05050102010706020507" pitchFamily="18" charset="2"/>
              </a:rPr>
              <a:t>b</a:t>
            </a:r>
          </a:p>
        </p:txBody>
      </p:sp>
      <p:sp>
        <p:nvSpPr>
          <p:cNvPr id="45066" name="Text Box 10">
            <a:extLst>
              <a:ext uri="{FF2B5EF4-FFF2-40B4-BE49-F238E27FC236}">
                <a16:creationId xmlns:a16="http://schemas.microsoft.com/office/drawing/2014/main" id="{957EBB72-C8AA-4D07-B70D-CB97ECADB0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1925" y="3997325"/>
            <a:ext cx="3248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sz="2400" b="1" i="1">
                <a:solidFill>
                  <a:srgbClr val="000000"/>
                </a:solidFill>
              </a:rPr>
              <a:t>I</a:t>
            </a:r>
            <a:r>
              <a:rPr lang="it-IT" altLang="it-IT" sz="2400" b="1" i="1" baseline="-25000">
                <a:solidFill>
                  <a:srgbClr val="000000"/>
                </a:solidFill>
              </a:rPr>
              <a:t>C</a:t>
            </a:r>
            <a:r>
              <a:rPr lang="it-IT" altLang="it-IT" sz="2400" b="1" i="1">
                <a:solidFill>
                  <a:srgbClr val="000000"/>
                </a:solidFill>
              </a:rPr>
              <a:t> = </a:t>
            </a:r>
            <a:r>
              <a:rPr lang="it-IT" altLang="it-IT" sz="2400" b="1" i="1">
                <a:solidFill>
                  <a:srgbClr val="000000"/>
                </a:solidFill>
                <a:latin typeface="Symbol" panose="05050102010706020507" pitchFamily="18" charset="2"/>
              </a:rPr>
              <a:t>a </a:t>
            </a:r>
            <a:r>
              <a:rPr lang="it-IT" altLang="it-IT" sz="2400" b="1" i="1">
                <a:solidFill>
                  <a:srgbClr val="000000"/>
                </a:solidFill>
              </a:rPr>
              <a:t>I</a:t>
            </a:r>
            <a:r>
              <a:rPr lang="it-IT" altLang="it-IT" sz="2400" b="1" i="1" baseline="-25000">
                <a:solidFill>
                  <a:srgbClr val="000000"/>
                </a:solidFill>
              </a:rPr>
              <a:t>E</a:t>
            </a:r>
            <a:endParaRPr lang="it-IT" altLang="it-IT" sz="2400" b="1" i="1">
              <a:solidFill>
                <a:srgbClr val="000000"/>
              </a:solidFill>
            </a:endParaRPr>
          </a:p>
        </p:txBody>
      </p:sp>
      <p:sp>
        <p:nvSpPr>
          <p:cNvPr id="45067" name="AutoShape 11">
            <a:extLst>
              <a:ext uri="{FF2B5EF4-FFF2-40B4-BE49-F238E27FC236}">
                <a16:creationId xmlns:a16="http://schemas.microsoft.com/office/drawing/2014/main" id="{FEB216C7-6C9F-4583-A8CE-FF256667F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3638" y="4070350"/>
            <a:ext cx="1352550" cy="37306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5068" name="AutoShape 12">
            <a:extLst>
              <a:ext uri="{FF2B5EF4-FFF2-40B4-BE49-F238E27FC236}">
                <a16:creationId xmlns:a16="http://schemas.microsoft.com/office/drawing/2014/main" id="{4D23CE0B-8BE4-47B4-87F8-79210670C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0463" y="5210175"/>
            <a:ext cx="1352550" cy="37306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5070" name="Rectangle 14">
            <a:extLst>
              <a:ext uri="{FF2B5EF4-FFF2-40B4-BE49-F238E27FC236}">
                <a16:creationId xmlns:a16="http://schemas.microsoft.com/office/drawing/2014/main" id="{F07EF2D6-AAE7-48C5-8B54-D7617CAA5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45069" name="Object 13">
            <a:extLst>
              <a:ext uri="{FF2B5EF4-FFF2-40B4-BE49-F238E27FC236}">
                <a16:creationId xmlns:a16="http://schemas.microsoft.com/office/drawing/2014/main" id="{F1285CC2-2870-4DBD-9A65-75D0616D5A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92563" y="4737100"/>
          <a:ext cx="2078037" cy="1344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11" name="Equation" r:id="rId3" imgW="647700" imgH="419100" progId="Equation.3">
                  <p:embed/>
                </p:oleObj>
              </mc:Choice>
              <mc:Fallback>
                <p:oleObj name="Equation" r:id="rId3" imgW="647700" imgH="4191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2563" y="4737100"/>
                        <a:ext cx="2078037" cy="1344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5091" name="Group 35">
            <a:extLst>
              <a:ext uri="{FF2B5EF4-FFF2-40B4-BE49-F238E27FC236}">
                <a16:creationId xmlns:a16="http://schemas.microsoft.com/office/drawing/2014/main" id="{D043ACB7-90EF-4DF9-B1AD-F244C5EF3A79}"/>
              </a:ext>
            </a:extLst>
          </p:cNvPr>
          <p:cNvGrpSpPr>
            <a:grpSpLocks/>
          </p:cNvGrpSpPr>
          <p:nvPr/>
        </p:nvGrpSpPr>
        <p:grpSpPr bwMode="auto">
          <a:xfrm>
            <a:off x="7156450" y="1724025"/>
            <a:ext cx="1549400" cy="1703388"/>
            <a:chOff x="4508" y="1086"/>
            <a:chExt cx="976" cy="1073"/>
          </a:xfrm>
        </p:grpSpPr>
        <p:sp>
          <p:nvSpPr>
            <p:cNvPr id="45082" name="Line 26">
              <a:extLst>
                <a:ext uri="{FF2B5EF4-FFF2-40B4-BE49-F238E27FC236}">
                  <a16:creationId xmlns:a16="http://schemas.microsoft.com/office/drawing/2014/main" id="{9D35D0DB-A871-4D56-BF56-2E6A78D51A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72" y="1462"/>
              <a:ext cx="0" cy="3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5083" name="Line 27">
              <a:extLst>
                <a:ext uri="{FF2B5EF4-FFF2-40B4-BE49-F238E27FC236}">
                  <a16:creationId xmlns:a16="http://schemas.microsoft.com/office/drawing/2014/main" id="{09ACE224-75A2-40D0-9A66-564F884322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72" y="1399"/>
              <a:ext cx="211" cy="1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5084" name="Line 28">
              <a:extLst>
                <a:ext uri="{FF2B5EF4-FFF2-40B4-BE49-F238E27FC236}">
                  <a16:creationId xmlns:a16="http://schemas.microsoft.com/office/drawing/2014/main" id="{2EDE121C-1606-4E10-AD6F-7192383E99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72" y="1708"/>
              <a:ext cx="226" cy="19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5085" name="Line 29">
              <a:extLst>
                <a:ext uri="{FF2B5EF4-FFF2-40B4-BE49-F238E27FC236}">
                  <a16:creationId xmlns:a16="http://schemas.microsoft.com/office/drawing/2014/main" id="{8902A81E-C0EB-4CC2-8CFD-6C58051840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91" y="1156"/>
              <a:ext cx="0" cy="2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5086" name="Line 30">
              <a:extLst>
                <a:ext uri="{FF2B5EF4-FFF2-40B4-BE49-F238E27FC236}">
                  <a16:creationId xmlns:a16="http://schemas.microsoft.com/office/drawing/2014/main" id="{CDE98539-CD90-418B-90B8-166A9EA365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91" y="1884"/>
              <a:ext cx="0" cy="2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5087" name="Line 31">
              <a:extLst>
                <a:ext uri="{FF2B5EF4-FFF2-40B4-BE49-F238E27FC236}">
                  <a16:creationId xmlns:a16="http://schemas.microsoft.com/office/drawing/2014/main" id="{457D5BDE-885D-4436-98D5-5A51F25B5C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24" y="1628"/>
              <a:ext cx="2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5088" name="Text Box 32">
              <a:extLst>
                <a:ext uri="{FF2B5EF4-FFF2-40B4-BE49-F238E27FC236}">
                  <a16:creationId xmlns:a16="http://schemas.microsoft.com/office/drawing/2014/main" id="{F543335B-36EA-4D49-BE83-9E37FCBA8D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64" y="1086"/>
              <a:ext cx="420" cy="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it-IT" altLang="it-IT" sz="1600"/>
                <a:t>C</a:t>
              </a:r>
            </a:p>
          </p:txBody>
        </p:sp>
        <p:sp>
          <p:nvSpPr>
            <p:cNvPr id="45089" name="Text Box 33">
              <a:extLst>
                <a:ext uri="{FF2B5EF4-FFF2-40B4-BE49-F238E27FC236}">
                  <a16:creationId xmlns:a16="http://schemas.microsoft.com/office/drawing/2014/main" id="{500D76E2-D697-48F2-8FC1-E548B6D0F2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60" y="1827"/>
              <a:ext cx="420" cy="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it-IT" altLang="it-IT" sz="1600"/>
                <a:t>E</a:t>
              </a:r>
            </a:p>
          </p:txBody>
        </p:sp>
        <p:sp>
          <p:nvSpPr>
            <p:cNvPr id="45090" name="Text Box 34">
              <a:extLst>
                <a:ext uri="{FF2B5EF4-FFF2-40B4-BE49-F238E27FC236}">
                  <a16:creationId xmlns:a16="http://schemas.microsoft.com/office/drawing/2014/main" id="{C7262A85-BA47-48DD-B1D1-1B895E05E0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8" y="1417"/>
              <a:ext cx="420" cy="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it-IT" altLang="it-IT" sz="1600"/>
                <a:t>B</a:t>
              </a:r>
            </a:p>
          </p:txBody>
        </p:sp>
      </p:grpSp>
      <p:sp>
        <p:nvSpPr>
          <p:cNvPr id="45093" name="Line 37">
            <a:extLst>
              <a:ext uri="{FF2B5EF4-FFF2-40B4-BE49-F238E27FC236}">
                <a16:creationId xmlns:a16="http://schemas.microsoft.com/office/drawing/2014/main" id="{D739E735-7B19-4220-AEC9-922B33E47F6E}"/>
              </a:ext>
            </a:extLst>
          </p:cNvPr>
          <p:cNvSpPr>
            <a:spLocks noChangeShapeType="1"/>
          </p:cNvSpPr>
          <p:nvPr/>
        </p:nvSpPr>
        <p:spPr bwMode="auto">
          <a:xfrm>
            <a:off x="7789863" y="4456113"/>
            <a:ext cx="0" cy="5508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94" name="Line 38">
            <a:extLst>
              <a:ext uri="{FF2B5EF4-FFF2-40B4-BE49-F238E27FC236}">
                <a16:creationId xmlns:a16="http://schemas.microsoft.com/office/drawing/2014/main" id="{342A9965-3FB3-465F-B025-0A15040B1B3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89863" y="4351338"/>
            <a:ext cx="288925" cy="2746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95" name="Line 39">
            <a:extLst>
              <a:ext uri="{FF2B5EF4-FFF2-40B4-BE49-F238E27FC236}">
                <a16:creationId xmlns:a16="http://schemas.microsoft.com/office/drawing/2014/main" id="{22A39A4D-FA6C-4AE1-8826-D30D16466E39}"/>
              </a:ext>
            </a:extLst>
          </p:cNvPr>
          <p:cNvSpPr>
            <a:spLocks noChangeShapeType="1"/>
          </p:cNvSpPr>
          <p:nvPr/>
        </p:nvSpPr>
        <p:spPr bwMode="auto">
          <a:xfrm>
            <a:off x="7785100" y="4859338"/>
            <a:ext cx="311150" cy="317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96" name="Line 40">
            <a:extLst>
              <a:ext uri="{FF2B5EF4-FFF2-40B4-BE49-F238E27FC236}">
                <a16:creationId xmlns:a16="http://schemas.microsoft.com/office/drawing/2014/main" id="{B6E95E7B-2B7F-4B21-912F-DFCBAE79C18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89900" y="3948113"/>
            <a:ext cx="0" cy="3905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97" name="Line 41">
            <a:extLst>
              <a:ext uri="{FF2B5EF4-FFF2-40B4-BE49-F238E27FC236}">
                <a16:creationId xmlns:a16="http://schemas.microsoft.com/office/drawing/2014/main" id="{0629E998-4E50-4B17-B475-24C3D6C073BB}"/>
              </a:ext>
            </a:extLst>
          </p:cNvPr>
          <p:cNvSpPr>
            <a:spLocks noChangeShapeType="1"/>
          </p:cNvSpPr>
          <p:nvPr/>
        </p:nvSpPr>
        <p:spPr bwMode="auto">
          <a:xfrm>
            <a:off x="8089900" y="5156200"/>
            <a:ext cx="0" cy="381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98" name="Line 42">
            <a:extLst>
              <a:ext uri="{FF2B5EF4-FFF2-40B4-BE49-F238E27FC236}">
                <a16:creationId xmlns:a16="http://schemas.microsoft.com/office/drawing/2014/main" id="{38B34BCE-EB02-40D0-927A-EEA3D764F26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446963" y="4730750"/>
            <a:ext cx="342900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99" name="Text Box 43">
            <a:extLst>
              <a:ext uri="{FF2B5EF4-FFF2-40B4-BE49-F238E27FC236}">
                <a16:creationId xmlns:a16="http://schemas.microsoft.com/office/drawing/2014/main" id="{09359369-98BB-4157-87F9-1A2818BE3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7038" y="3832225"/>
            <a:ext cx="579437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t-IT" altLang="it-IT" sz="1600"/>
              <a:t>C</a:t>
            </a:r>
          </a:p>
        </p:txBody>
      </p:sp>
      <p:sp>
        <p:nvSpPr>
          <p:cNvPr id="45100" name="Text Box 44">
            <a:extLst>
              <a:ext uri="{FF2B5EF4-FFF2-40B4-BE49-F238E27FC236}">
                <a16:creationId xmlns:a16="http://schemas.microsoft.com/office/drawing/2014/main" id="{94D4E2CA-B65C-46F3-86CA-9A91E2D2C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1800" y="5060950"/>
            <a:ext cx="579438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t-IT" altLang="it-IT" sz="1600"/>
              <a:t>E</a:t>
            </a:r>
          </a:p>
        </p:txBody>
      </p:sp>
      <p:sp>
        <p:nvSpPr>
          <p:cNvPr id="45101" name="Text Box 45">
            <a:extLst>
              <a:ext uri="{FF2B5EF4-FFF2-40B4-BE49-F238E27FC236}">
                <a16:creationId xmlns:a16="http://schemas.microsoft.com/office/drawing/2014/main" id="{EAD310C9-7DB0-42D8-96CC-356D3D7CD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0750" y="4414838"/>
            <a:ext cx="579438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t-IT" altLang="it-IT" sz="1600"/>
              <a:t>B</a:t>
            </a:r>
          </a:p>
        </p:txBody>
      </p:sp>
      <p:sp>
        <p:nvSpPr>
          <p:cNvPr id="45102" name="Text Box 46">
            <a:extLst>
              <a:ext uri="{FF2B5EF4-FFF2-40B4-BE49-F238E27FC236}">
                <a16:creationId xmlns:a16="http://schemas.microsoft.com/office/drawing/2014/main" id="{C7193992-7FB5-4E88-9ED3-FF5549DE5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4650" y="2392363"/>
            <a:ext cx="6715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>
                <a:solidFill>
                  <a:srgbClr val="008000"/>
                </a:solidFill>
              </a:rPr>
              <a:t>npn</a:t>
            </a:r>
          </a:p>
        </p:txBody>
      </p:sp>
      <p:sp>
        <p:nvSpPr>
          <p:cNvPr id="45103" name="Text Box 47">
            <a:extLst>
              <a:ext uri="{FF2B5EF4-FFF2-40B4-BE49-F238E27FC236}">
                <a16:creationId xmlns:a16="http://schemas.microsoft.com/office/drawing/2014/main" id="{EF1B0326-0BC2-4B0A-918B-178118BEA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5763" y="4540250"/>
            <a:ext cx="6683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>
                <a:solidFill>
                  <a:srgbClr val="008000"/>
                </a:solidFill>
              </a:rPr>
              <a:t>pnp</a:t>
            </a:r>
          </a:p>
        </p:txBody>
      </p:sp>
      <p:sp>
        <p:nvSpPr>
          <p:cNvPr id="45104" name="Text Box 48">
            <a:extLst>
              <a:ext uri="{FF2B5EF4-FFF2-40B4-BE49-F238E27FC236}">
                <a16:creationId xmlns:a16="http://schemas.microsoft.com/office/drawing/2014/main" id="{823E2196-2688-4803-9CE4-3E67918A9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3938" y="5111750"/>
            <a:ext cx="771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1">
                <a:solidFill>
                  <a:srgbClr val="FF3300"/>
                </a:solidFill>
              </a:rPr>
              <a:t>≈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5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5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5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51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5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51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5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51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5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51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51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85" decel="100000"/>
                                        <p:tgtEl>
                                          <p:spTgt spid="450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385" decel="100000"/>
                                        <p:tgtEl>
                                          <p:spTgt spid="4509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8" dur="385" fill="hold"/>
                                        <p:tgtEl>
                                          <p:spTgt spid="45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0" dur="385" fill="hold"/>
                                        <p:tgtEl>
                                          <p:spTgt spid="45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385" decel="100000"/>
                                        <p:tgtEl>
                                          <p:spTgt spid="450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385" decel="100000"/>
                                        <p:tgtEl>
                                          <p:spTgt spid="450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7" dur="385" fill="hold"/>
                                        <p:tgtEl>
                                          <p:spTgt spid="45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9" dur="385" fill="hold"/>
                                        <p:tgtEl>
                                          <p:spTgt spid="45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385" decel="100000"/>
                                        <p:tgtEl>
                                          <p:spTgt spid="450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4" dur="385" decel="100000"/>
                                        <p:tgtEl>
                                          <p:spTgt spid="450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6" dur="385" fill="hold"/>
                                        <p:tgtEl>
                                          <p:spTgt spid="45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8" dur="385" fill="hold"/>
                                        <p:tgtEl>
                                          <p:spTgt spid="45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85" decel="100000"/>
                                        <p:tgtEl>
                                          <p:spTgt spid="450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385" decel="100000"/>
                                        <p:tgtEl>
                                          <p:spTgt spid="4509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5" dur="385" fill="hold"/>
                                        <p:tgtEl>
                                          <p:spTgt spid="45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7" dur="385" fill="hold"/>
                                        <p:tgtEl>
                                          <p:spTgt spid="45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385" decel="100000"/>
                                        <p:tgtEl>
                                          <p:spTgt spid="450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385" decel="100000"/>
                                        <p:tgtEl>
                                          <p:spTgt spid="4509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4" dur="385" fill="hold"/>
                                        <p:tgtEl>
                                          <p:spTgt spid="45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6" dur="385" fill="hold"/>
                                        <p:tgtEl>
                                          <p:spTgt spid="45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385" decel="100000"/>
                                        <p:tgtEl>
                                          <p:spTgt spid="450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1" dur="385" decel="100000"/>
                                        <p:tgtEl>
                                          <p:spTgt spid="4509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3" dur="385" fill="hold"/>
                                        <p:tgtEl>
                                          <p:spTgt spid="45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5" dur="385" fill="hold"/>
                                        <p:tgtEl>
                                          <p:spTgt spid="45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385" decel="100000"/>
                                        <p:tgtEl>
                                          <p:spTgt spid="45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0" dur="385" decel="100000"/>
                                        <p:tgtEl>
                                          <p:spTgt spid="450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2" dur="385" fill="hold"/>
                                        <p:tgtEl>
                                          <p:spTgt spid="45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4" dur="385" fill="hold"/>
                                        <p:tgtEl>
                                          <p:spTgt spid="45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6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385" decel="100000"/>
                                        <p:tgtEl>
                                          <p:spTgt spid="450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9" dur="385" decel="100000"/>
                                        <p:tgtEl>
                                          <p:spTgt spid="4509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1" dur="385" fill="hold"/>
                                        <p:tgtEl>
                                          <p:spTgt spid="45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3" dur="385" fill="hold"/>
                                        <p:tgtEl>
                                          <p:spTgt spid="45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385" decel="100000"/>
                                        <p:tgtEl>
                                          <p:spTgt spid="45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8" dur="385" decel="100000"/>
                                        <p:tgtEl>
                                          <p:spTgt spid="4510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10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0" dur="385" fill="hold"/>
                                        <p:tgtEl>
                                          <p:spTgt spid="45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2" dur="385" fill="hold"/>
                                        <p:tgtEl>
                                          <p:spTgt spid="45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385" decel="100000"/>
                                        <p:tgtEl>
                                          <p:spTgt spid="451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7" dur="385" decel="100000"/>
                                        <p:tgtEl>
                                          <p:spTgt spid="4510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10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9" dur="385" fill="hold"/>
                                        <p:tgtEl>
                                          <p:spTgt spid="45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1" dur="385" fill="hold"/>
                                        <p:tgtEl>
                                          <p:spTgt spid="45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385" decel="100000"/>
                                        <p:tgtEl>
                                          <p:spTgt spid="451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6" dur="385" decel="100000"/>
                                        <p:tgtEl>
                                          <p:spTgt spid="4510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10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8" dur="385" fill="hold"/>
                                        <p:tgtEl>
                                          <p:spTgt spid="45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0" dur="385" fill="hold"/>
                                        <p:tgtEl>
                                          <p:spTgt spid="45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385" decel="100000"/>
                                        <p:tgtEl>
                                          <p:spTgt spid="45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5" dur="385" decel="100000"/>
                                        <p:tgtEl>
                                          <p:spTgt spid="4510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10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7" dur="385" fill="hold"/>
                                        <p:tgtEl>
                                          <p:spTgt spid="45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9" dur="385" fill="hold"/>
                                        <p:tgtEl>
                                          <p:spTgt spid="45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3" grpId="0"/>
      <p:bldP spid="45065" grpId="0"/>
      <p:bldP spid="45066" grpId="0"/>
      <p:bldP spid="45099" grpId="0"/>
      <p:bldP spid="45100" grpId="0"/>
      <p:bldP spid="45101" grpId="0"/>
      <p:bldP spid="45102" grpId="0"/>
      <p:bldP spid="45103" grpId="0"/>
      <p:bldP spid="4510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09" name="Picture 29">
            <a:extLst>
              <a:ext uri="{FF2B5EF4-FFF2-40B4-BE49-F238E27FC236}">
                <a16:creationId xmlns:a16="http://schemas.microsoft.com/office/drawing/2014/main" id="{1B39BDE9-E036-463A-865E-46E0F3ED2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688" y="1501775"/>
            <a:ext cx="418306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4">
            <a:extLst>
              <a:ext uri="{FF2B5EF4-FFF2-40B4-BE49-F238E27FC236}">
                <a16:creationId xmlns:a16="http://schemas.microsoft.com/office/drawing/2014/main" id="{638C9298-6FBB-4EE4-88FE-1E6140180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775" y="2170113"/>
            <a:ext cx="41148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2" name="Rectangle 2">
            <a:extLst>
              <a:ext uri="{FF2B5EF4-FFF2-40B4-BE49-F238E27FC236}">
                <a16:creationId xmlns:a16="http://schemas.microsoft.com/office/drawing/2014/main" id="{07D98BEE-7011-4ABF-A710-9C9F848226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Caratteristiche del BJT</a:t>
            </a:r>
          </a:p>
        </p:txBody>
      </p:sp>
      <p:pic>
        <p:nvPicPr>
          <p:cNvPr id="46085" name="Picture 5">
            <a:extLst>
              <a:ext uri="{FF2B5EF4-FFF2-40B4-BE49-F238E27FC236}">
                <a16:creationId xmlns:a16="http://schemas.microsoft.com/office/drawing/2014/main" id="{E1733064-635D-488B-8388-FCDED4C8A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463675"/>
            <a:ext cx="4598988" cy="384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6107" name="Group 27">
            <a:extLst>
              <a:ext uri="{FF2B5EF4-FFF2-40B4-BE49-F238E27FC236}">
                <a16:creationId xmlns:a16="http://schemas.microsoft.com/office/drawing/2014/main" id="{25A88885-061C-4C32-8ADA-0A278EB39408}"/>
              </a:ext>
            </a:extLst>
          </p:cNvPr>
          <p:cNvGrpSpPr>
            <a:grpSpLocks/>
          </p:cNvGrpSpPr>
          <p:nvPr/>
        </p:nvGrpSpPr>
        <p:grpSpPr bwMode="auto">
          <a:xfrm>
            <a:off x="6083300" y="2560638"/>
            <a:ext cx="1998663" cy="1755775"/>
            <a:chOff x="3832" y="1613"/>
            <a:chExt cx="1259" cy="1106"/>
          </a:xfrm>
        </p:grpSpPr>
        <p:sp>
          <p:nvSpPr>
            <p:cNvPr id="46086" name="Text Box 6">
              <a:extLst>
                <a:ext uri="{FF2B5EF4-FFF2-40B4-BE49-F238E27FC236}">
                  <a16:creationId xmlns:a16="http://schemas.microsoft.com/office/drawing/2014/main" id="{9D788306-3318-48DA-9AE0-AAB33F23F3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2" y="2488"/>
              <a:ext cx="3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b="1" i="1"/>
                <a:t>V</a:t>
              </a:r>
              <a:r>
                <a:rPr lang="it-IT" altLang="it-IT" b="1" i="1" baseline="-25000"/>
                <a:t>BE</a:t>
              </a:r>
              <a:endParaRPr lang="fr-FR" altLang="it-IT" b="1" i="1"/>
            </a:p>
          </p:txBody>
        </p:sp>
        <p:sp>
          <p:nvSpPr>
            <p:cNvPr id="46087" name="Line 7">
              <a:extLst>
                <a:ext uri="{FF2B5EF4-FFF2-40B4-BE49-F238E27FC236}">
                  <a16:creationId xmlns:a16="http://schemas.microsoft.com/office/drawing/2014/main" id="{C8EF798F-C583-457D-9C4D-0D59FE0C9F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41" y="1613"/>
              <a:ext cx="0" cy="79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6088" name="Text Box 8">
              <a:extLst>
                <a:ext uri="{FF2B5EF4-FFF2-40B4-BE49-F238E27FC236}">
                  <a16:creationId xmlns:a16="http://schemas.microsoft.com/office/drawing/2014/main" id="{F83ED4AB-F9A2-4CBC-B533-E10CDDE7D0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8" y="1951"/>
              <a:ext cx="89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sz="1600" b="1"/>
                <a:t>0,6 – 0,7 V</a:t>
              </a:r>
              <a:endParaRPr lang="fr-FR" altLang="it-IT" sz="1600" b="1"/>
            </a:p>
          </p:txBody>
        </p:sp>
      </p:grpSp>
      <p:sp>
        <p:nvSpPr>
          <p:cNvPr id="46089" name="Line 9">
            <a:extLst>
              <a:ext uri="{FF2B5EF4-FFF2-40B4-BE49-F238E27FC236}">
                <a16:creationId xmlns:a16="http://schemas.microsoft.com/office/drawing/2014/main" id="{FFCAC29E-6225-4E0E-88F4-CC52E02FEBC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775200" y="3832225"/>
            <a:ext cx="530225" cy="1806575"/>
          </a:xfrm>
          <a:prstGeom prst="line">
            <a:avLst/>
          </a:prstGeom>
          <a:noFill/>
          <a:ln w="22225">
            <a:solidFill>
              <a:srgbClr val="008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6090" name="Text Box 10">
            <a:extLst>
              <a:ext uri="{FF2B5EF4-FFF2-40B4-BE49-F238E27FC236}">
                <a16:creationId xmlns:a16="http://schemas.microsoft.com/office/drawing/2014/main" id="{E8FC8958-391E-4051-A0B0-172EE1396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3975" y="5591175"/>
            <a:ext cx="3670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>
                <a:solidFill>
                  <a:srgbClr val="008000"/>
                </a:solidFill>
              </a:rPr>
              <a:t>I</a:t>
            </a:r>
            <a:r>
              <a:rPr lang="it-IT" altLang="it-IT" b="1" i="1" baseline="-25000">
                <a:solidFill>
                  <a:srgbClr val="008000"/>
                </a:solidFill>
              </a:rPr>
              <a:t>C</a:t>
            </a:r>
            <a:r>
              <a:rPr lang="it-IT" altLang="it-IT" b="1" i="1">
                <a:solidFill>
                  <a:srgbClr val="008000"/>
                </a:solidFill>
              </a:rPr>
              <a:t> (quasi) costante con V</a:t>
            </a:r>
            <a:r>
              <a:rPr lang="it-IT" altLang="it-IT" b="1" i="1" baseline="-25000">
                <a:solidFill>
                  <a:srgbClr val="008000"/>
                </a:solidFill>
              </a:rPr>
              <a:t>CE</a:t>
            </a:r>
            <a:r>
              <a:rPr lang="it-IT" altLang="it-IT" i="1" baseline="-25000">
                <a:solidFill>
                  <a:srgbClr val="008000"/>
                </a:solidFill>
              </a:rPr>
              <a:t> </a:t>
            </a:r>
            <a:endParaRPr lang="fr-FR" altLang="it-IT" i="1">
              <a:solidFill>
                <a:srgbClr val="008000"/>
              </a:solidFill>
            </a:endParaRPr>
          </a:p>
        </p:txBody>
      </p:sp>
      <p:grpSp>
        <p:nvGrpSpPr>
          <p:cNvPr id="46108" name="Group 28">
            <a:extLst>
              <a:ext uri="{FF2B5EF4-FFF2-40B4-BE49-F238E27FC236}">
                <a16:creationId xmlns:a16="http://schemas.microsoft.com/office/drawing/2014/main" id="{5360978F-DF93-45A9-B91F-E5E967BE1B92}"/>
              </a:ext>
            </a:extLst>
          </p:cNvPr>
          <p:cNvGrpSpPr>
            <a:grpSpLocks/>
          </p:cNvGrpSpPr>
          <p:nvPr/>
        </p:nvGrpSpPr>
        <p:grpSpPr bwMode="auto">
          <a:xfrm>
            <a:off x="595313" y="2293938"/>
            <a:ext cx="3090862" cy="2527300"/>
            <a:chOff x="375" y="1445"/>
            <a:chExt cx="1947" cy="1592"/>
          </a:xfrm>
        </p:grpSpPr>
        <p:sp>
          <p:nvSpPr>
            <p:cNvPr id="46091" name="Line 11">
              <a:extLst>
                <a:ext uri="{FF2B5EF4-FFF2-40B4-BE49-F238E27FC236}">
                  <a16:creationId xmlns:a16="http://schemas.microsoft.com/office/drawing/2014/main" id="{80D10192-183D-4901-9CBD-24D15AB7D6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9" y="1445"/>
              <a:ext cx="1303" cy="813"/>
            </a:xfrm>
            <a:prstGeom prst="line">
              <a:avLst/>
            </a:prstGeom>
            <a:noFill/>
            <a:ln w="22225">
              <a:solidFill>
                <a:srgbClr val="FF3300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6092" name="Line 12">
              <a:extLst>
                <a:ext uri="{FF2B5EF4-FFF2-40B4-BE49-F238E27FC236}">
                  <a16:creationId xmlns:a16="http://schemas.microsoft.com/office/drawing/2014/main" id="{48BDE7A2-7EB6-4687-82A8-C7B7BBD872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11" y="1774"/>
              <a:ext cx="1161" cy="521"/>
            </a:xfrm>
            <a:prstGeom prst="line">
              <a:avLst/>
            </a:prstGeom>
            <a:noFill/>
            <a:ln w="22225">
              <a:solidFill>
                <a:srgbClr val="FF3300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6093" name="Line 13">
              <a:extLst>
                <a:ext uri="{FF2B5EF4-FFF2-40B4-BE49-F238E27FC236}">
                  <a16:creationId xmlns:a16="http://schemas.microsoft.com/office/drawing/2014/main" id="{2E585137-A70B-4150-B733-DC9034AEA6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61" y="2126"/>
              <a:ext cx="1001" cy="242"/>
            </a:xfrm>
            <a:prstGeom prst="line">
              <a:avLst/>
            </a:prstGeom>
            <a:noFill/>
            <a:ln w="22225">
              <a:solidFill>
                <a:srgbClr val="FF3300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6094" name="Text Box 14">
              <a:extLst>
                <a:ext uri="{FF2B5EF4-FFF2-40B4-BE49-F238E27FC236}">
                  <a16:creationId xmlns:a16="http://schemas.microsoft.com/office/drawing/2014/main" id="{FD377D3E-474D-464B-A72C-20B516D25E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5" y="2287"/>
              <a:ext cx="822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it-IT" altLang="it-IT" b="1" i="1">
                  <a:solidFill>
                    <a:srgbClr val="FF3300"/>
                  </a:solidFill>
                </a:rPr>
                <a:t>rapporto</a:t>
              </a:r>
            </a:p>
            <a:p>
              <a:pPr algn="ctr"/>
              <a:r>
                <a:rPr lang="it-IT" altLang="it-IT" b="1" i="1">
                  <a:solidFill>
                    <a:srgbClr val="FF3300"/>
                  </a:solidFill>
                </a:rPr>
                <a:t>I</a:t>
              </a:r>
              <a:r>
                <a:rPr lang="it-IT" altLang="it-IT" b="1" i="1" baseline="-25000">
                  <a:solidFill>
                    <a:srgbClr val="FF3300"/>
                  </a:solidFill>
                </a:rPr>
                <a:t>C</a:t>
              </a:r>
              <a:r>
                <a:rPr lang="it-IT" altLang="it-IT" b="1" i="1">
                  <a:solidFill>
                    <a:srgbClr val="FF3300"/>
                  </a:solidFill>
                </a:rPr>
                <a:t> / I</a:t>
              </a:r>
              <a:r>
                <a:rPr lang="it-IT" altLang="it-IT" b="1" i="1" baseline="-25000">
                  <a:solidFill>
                    <a:srgbClr val="FF3300"/>
                  </a:solidFill>
                </a:rPr>
                <a:t>B</a:t>
              </a:r>
              <a:endParaRPr lang="it-IT" altLang="it-IT" b="1" i="1">
                <a:solidFill>
                  <a:srgbClr val="FF3300"/>
                </a:solidFill>
              </a:endParaRPr>
            </a:p>
            <a:p>
              <a:pPr algn="ctr"/>
              <a:r>
                <a:rPr lang="it-IT" altLang="it-IT" b="1" i="1">
                  <a:solidFill>
                    <a:srgbClr val="FF3300"/>
                  </a:solidFill>
                </a:rPr>
                <a:t>costante</a:t>
              </a:r>
            </a:p>
            <a:p>
              <a:pPr algn="ctr"/>
              <a:r>
                <a:rPr lang="it-IT" altLang="it-IT" b="1" i="1">
                  <a:solidFill>
                    <a:srgbClr val="FF3300"/>
                  </a:solidFill>
                </a:rPr>
                <a:t>(≈</a:t>
              </a:r>
              <a:r>
                <a:rPr lang="it-IT" altLang="it-IT" b="1" i="1">
                  <a:solidFill>
                    <a:srgbClr val="FF3300"/>
                  </a:solidFill>
                  <a:latin typeface="Symbol" panose="05050102010706020507" pitchFamily="18" charset="2"/>
                </a:rPr>
                <a:t>b</a:t>
              </a:r>
              <a:r>
                <a:rPr lang="it-IT" altLang="it-IT" b="1" i="1">
                  <a:solidFill>
                    <a:srgbClr val="FF3300"/>
                  </a:solidFill>
                </a:rPr>
                <a:t>)</a:t>
              </a:r>
              <a:endParaRPr lang="fr-FR" altLang="it-IT" b="1" i="1">
                <a:solidFill>
                  <a:srgbClr val="FF3300"/>
                </a:solidFill>
              </a:endParaRPr>
            </a:p>
          </p:txBody>
        </p:sp>
      </p:grpSp>
      <p:sp>
        <p:nvSpPr>
          <p:cNvPr id="46095" name="AutoShape 15">
            <a:extLst>
              <a:ext uri="{FF2B5EF4-FFF2-40B4-BE49-F238E27FC236}">
                <a16:creationId xmlns:a16="http://schemas.microsoft.com/office/drawing/2014/main" id="{76043D9A-EE3E-47BC-8177-4E57B4CA4434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941763" y="5667375"/>
            <a:ext cx="1058862" cy="28416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6096" name="Text Box 16">
            <a:extLst>
              <a:ext uri="{FF2B5EF4-FFF2-40B4-BE49-F238E27FC236}">
                <a16:creationId xmlns:a16="http://schemas.microsoft.com/office/drawing/2014/main" id="{AE323B7B-34BF-47F1-AD1C-115D80F62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" y="5605463"/>
            <a:ext cx="34464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8000"/>
                </a:solidFill>
              </a:rPr>
              <a:t>aumento V</a:t>
            </a:r>
            <a:r>
              <a:rPr lang="it-IT" altLang="it-IT" baseline="-25000">
                <a:solidFill>
                  <a:srgbClr val="008000"/>
                </a:solidFill>
              </a:rPr>
              <a:t>CE</a:t>
            </a:r>
            <a:r>
              <a:rPr lang="it-IT" altLang="it-IT">
                <a:solidFill>
                  <a:srgbClr val="008000"/>
                </a:solidFill>
              </a:rPr>
              <a:t> = aumento V</a:t>
            </a:r>
            <a:r>
              <a:rPr lang="it-IT" altLang="it-IT" baseline="-25000">
                <a:solidFill>
                  <a:srgbClr val="008000"/>
                </a:solidFill>
              </a:rPr>
              <a:t>CB</a:t>
            </a:r>
            <a:endParaRPr lang="fr-FR" altLang="it-IT">
              <a:solidFill>
                <a:srgbClr val="008000"/>
              </a:solidFill>
            </a:endParaRPr>
          </a:p>
        </p:txBody>
      </p:sp>
      <p:sp>
        <p:nvSpPr>
          <p:cNvPr id="46098" name="AutoShape 18">
            <a:extLst>
              <a:ext uri="{FF2B5EF4-FFF2-40B4-BE49-F238E27FC236}">
                <a16:creationId xmlns:a16="http://schemas.microsoft.com/office/drawing/2014/main" id="{58566E49-03B9-4E67-AC48-1E66211761CE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1725613" y="6059488"/>
            <a:ext cx="711200" cy="487362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6099" name="Text Box 19">
            <a:extLst>
              <a:ext uri="{FF2B5EF4-FFF2-40B4-BE49-F238E27FC236}">
                <a16:creationId xmlns:a16="http://schemas.microsoft.com/office/drawing/2014/main" id="{4E14163D-064E-4AD7-80E5-FB882834F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0163" y="6221413"/>
            <a:ext cx="4972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8000"/>
                </a:solidFill>
              </a:rPr>
              <a:t>aumento larghezza zona svuotamento BC</a:t>
            </a:r>
            <a:endParaRPr lang="fr-FR" altLang="it-IT">
              <a:solidFill>
                <a:srgbClr val="008000"/>
              </a:solidFill>
            </a:endParaRPr>
          </a:p>
        </p:txBody>
      </p:sp>
      <p:sp>
        <p:nvSpPr>
          <p:cNvPr id="46100" name="Line 20">
            <a:extLst>
              <a:ext uri="{FF2B5EF4-FFF2-40B4-BE49-F238E27FC236}">
                <a16:creationId xmlns:a16="http://schemas.microsoft.com/office/drawing/2014/main" id="{C7C7EEC3-6E2F-42B9-B0DE-C9A30863A0C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82913" y="2830513"/>
            <a:ext cx="3033712" cy="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6101" name="Line 21">
            <a:extLst>
              <a:ext uri="{FF2B5EF4-FFF2-40B4-BE49-F238E27FC236}">
                <a16:creationId xmlns:a16="http://schemas.microsoft.com/office/drawing/2014/main" id="{536948AE-1B24-48F5-BC20-B91D622906E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02338" y="2613025"/>
            <a:ext cx="6350" cy="217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6103" name="Freeform 23">
            <a:extLst>
              <a:ext uri="{FF2B5EF4-FFF2-40B4-BE49-F238E27FC236}">
                <a16:creationId xmlns:a16="http://schemas.microsoft.com/office/drawing/2014/main" id="{C9AB8C8D-A45D-402F-82D4-7E2275D9B6EF}"/>
              </a:ext>
            </a:extLst>
          </p:cNvPr>
          <p:cNvSpPr>
            <a:spLocks/>
          </p:cNvSpPr>
          <p:nvPr/>
        </p:nvSpPr>
        <p:spPr bwMode="auto">
          <a:xfrm>
            <a:off x="5472113" y="2641600"/>
            <a:ext cx="52387" cy="188913"/>
          </a:xfrm>
          <a:custGeom>
            <a:avLst/>
            <a:gdLst>
              <a:gd name="T0" fmla="*/ 27 w 33"/>
              <a:gd name="T1" fmla="*/ 119 h 119"/>
              <a:gd name="T2" fmla="*/ 32 w 33"/>
              <a:gd name="T3" fmla="*/ 78 h 119"/>
              <a:gd name="T4" fmla="*/ 18 w 33"/>
              <a:gd name="T5" fmla="*/ 23 h 119"/>
              <a:gd name="T6" fmla="*/ 0 w 33"/>
              <a:gd name="T7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" h="119">
                <a:moveTo>
                  <a:pt x="27" y="119"/>
                </a:moveTo>
                <a:cubicBezTo>
                  <a:pt x="30" y="106"/>
                  <a:pt x="33" y="94"/>
                  <a:pt x="32" y="78"/>
                </a:cubicBezTo>
                <a:cubicBezTo>
                  <a:pt x="31" y="62"/>
                  <a:pt x="23" y="36"/>
                  <a:pt x="18" y="23"/>
                </a:cubicBezTo>
                <a:cubicBezTo>
                  <a:pt x="13" y="10"/>
                  <a:pt x="6" y="5"/>
                  <a:pt x="0" y="0"/>
                </a:cubicBezTo>
              </a:path>
            </a:pathLst>
          </a:custGeom>
          <a:noFill/>
          <a:ln w="317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6104" name="Freeform 24">
            <a:extLst>
              <a:ext uri="{FF2B5EF4-FFF2-40B4-BE49-F238E27FC236}">
                <a16:creationId xmlns:a16="http://schemas.microsoft.com/office/drawing/2014/main" id="{0EF6576D-CAB9-4D5B-AFE2-012011112392}"/>
              </a:ext>
            </a:extLst>
          </p:cNvPr>
          <p:cNvSpPr>
            <a:spLocks/>
          </p:cNvSpPr>
          <p:nvPr/>
        </p:nvSpPr>
        <p:spPr bwMode="auto">
          <a:xfrm>
            <a:off x="5561013" y="2635250"/>
            <a:ext cx="52387" cy="188913"/>
          </a:xfrm>
          <a:custGeom>
            <a:avLst/>
            <a:gdLst>
              <a:gd name="T0" fmla="*/ 27 w 33"/>
              <a:gd name="T1" fmla="*/ 119 h 119"/>
              <a:gd name="T2" fmla="*/ 32 w 33"/>
              <a:gd name="T3" fmla="*/ 78 h 119"/>
              <a:gd name="T4" fmla="*/ 18 w 33"/>
              <a:gd name="T5" fmla="*/ 23 h 119"/>
              <a:gd name="T6" fmla="*/ 0 w 33"/>
              <a:gd name="T7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" h="119">
                <a:moveTo>
                  <a:pt x="27" y="119"/>
                </a:moveTo>
                <a:cubicBezTo>
                  <a:pt x="30" y="106"/>
                  <a:pt x="33" y="94"/>
                  <a:pt x="32" y="78"/>
                </a:cubicBezTo>
                <a:cubicBezTo>
                  <a:pt x="31" y="62"/>
                  <a:pt x="23" y="36"/>
                  <a:pt x="18" y="23"/>
                </a:cubicBezTo>
                <a:cubicBezTo>
                  <a:pt x="13" y="10"/>
                  <a:pt x="6" y="5"/>
                  <a:pt x="0" y="0"/>
                </a:cubicBezTo>
              </a:path>
            </a:pathLst>
          </a:custGeom>
          <a:noFill/>
          <a:ln w="317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6105" name="Freeform 25">
            <a:extLst>
              <a:ext uri="{FF2B5EF4-FFF2-40B4-BE49-F238E27FC236}">
                <a16:creationId xmlns:a16="http://schemas.microsoft.com/office/drawing/2014/main" id="{42748FCA-582A-4E44-92FA-61E8FA9F929B}"/>
              </a:ext>
            </a:extLst>
          </p:cNvPr>
          <p:cNvSpPr>
            <a:spLocks/>
          </p:cNvSpPr>
          <p:nvPr/>
        </p:nvSpPr>
        <p:spPr bwMode="auto">
          <a:xfrm>
            <a:off x="3832225" y="1647825"/>
            <a:ext cx="2246313" cy="1103313"/>
          </a:xfrm>
          <a:custGeom>
            <a:avLst/>
            <a:gdLst>
              <a:gd name="T0" fmla="*/ 1129 w 1415"/>
              <a:gd name="T1" fmla="*/ 695 h 695"/>
              <a:gd name="T2" fmla="*/ 1403 w 1415"/>
              <a:gd name="T3" fmla="*/ 512 h 695"/>
              <a:gd name="T4" fmla="*/ 1202 w 1415"/>
              <a:gd name="T5" fmla="*/ 361 h 695"/>
              <a:gd name="T6" fmla="*/ 425 w 1415"/>
              <a:gd name="T7" fmla="*/ 219 h 695"/>
              <a:gd name="T8" fmla="*/ 18 w 1415"/>
              <a:gd name="T9" fmla="*/ 91 h 695"/>
              <a:gd name="T10" fmla="*/ 315 w 1415"/>
              <a:gd name="T11" fmla="*/ 23 h 695"/>
              <a:gd name="T12" fmla="*/ 567 w 1415"/>
              <a:gd name="T13" fmla="*/ 0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15" h="695">
                <a:moveTo>
                  <a:pt x="1129" y="695"/>
                </a:moveTo>
                <a:cubicBezTo>
                  <a:pt x="1260" y="631"/>
                  <a:pt x="1391" y="568"/>
                  <a:pt x="1403" y="512"/>
                </a:cubicBezTo>
                <a:cubicBezTo>
                  <a:pt x="1415" y="456"/>
                  <a:pt x="1365" y="410"/>
                  <a:pt x="1202" y="361"/>
                </a:cubicBezTo>
                <a:cubicBezTo>
                  <a:pt x="1039" y="312"/>
                  <a:pt x="622" y="264"/>
                  <a:pt x="425" y="219"/>
                </a:cubicBezTo>
                <a:cubicBezTo>
                  <a:pt x="228" y="174"/>
                  <a:pt x="36" y="124"/>
                  <a:pt x="18" y="91"/>
                </a:cubicBezTo>
                <a:cubicBezTo>
                  <a:pt x="0" y="58"/>
                  <a:pt x="224" y="38"/>
                  <a:pt x="315" y="23"/>
                </a:cubicBezTo>
                <a:cubicBezTo>
                  <a:pt x="406" y="8"/>
                  <a:pt x="486" y="4"/>
                  <a:pt x="567" y="0"/>
                </a:cubicBezTo>
              </a:path>
            </a:pathLst>
          </a:cu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6106" name="Text Box 26">
            <a:extLst>
              <a:ext uri="{FF2B5EF4-FFF2-40B4-BE49-F238E27FC236}">
                <a16:creationId xmlns:a16="http://schemas.microsoft.com/office/drawing/2014/main" id="{36C0C8FC-9CB1-49CE-8901-9F0F7CDA1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4238" y="1435100"/>
            <a:ext cx="15954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chemeClr val="accent1"/>
                </a:solidFill>
              </a:rPr>
              <a:t>effetto Early</a:t>
            </a:r>
            <a:endParaRPr lang="fr-FR" altLang="it-IT">
              <a:solidFill>
                <a:schemeClr val="accent1"/>
              </a:solidFill>
            </a:endParaRPr>
          </a:p>
        </p:txBody>
      </p:sp>
      <p:pic>
        <p:nvPicPr>
          <p:cNvPr id="46110" name="Picture 30">
            <a:extLst>
              <a:ext uri="{FF2B5EF4-FFF2-40B4-BE49-F238E27FC236}">
                <a16:creationId xmlns:a16="http://schemas.microsoft.com/office/drawing/2014/main" id="{11FD99FD-5A58-4198-B25F-E5DAC209A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113" y="1709738"/>
            <a:ext cx="4575175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7.40741E-7 L 0.05729 -7.40741E-7 L 0.05729 0.06157 L 0.11528 0.06157 L 0.11528 0.12338 L 0.17274 0.12338 L 0.17274 0.18519 L 0.23055 0.18519 L 0.23055 0.24722 L 0.28802 0.24722 L 0.28802 0.30903 L 0.346 0.30903 L 0.346 0.37083 L 0.40399 0.37083 L 0.40399 0.43333 " pathEditMode="relative" rAng="0" ptsTypes="FFFFFFFFFFFFFFF">
                                      <p:cBhvr>
                                        <p:cTn id="6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91" y="216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6084"/>
                                        </p:tgtEl>
                                      </p:cBhvr>
                                      <p:by x="35000" y="3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0.00139 C -0.00834 -0.01343 -0.03629 -0.02755 -0.04601 -0.02755 C -0.10764 -0.02755 -0.17118 0.20324 -0.17118 0.43495 C -0.17118 0.31759 -0.20296 0.20324 -0.23299 0.20324 C -0.26459 0.20324 -0.2948 0.31967 -0.2948 0.43495 C -0.2948 0.37708 -0.31059 0.31759 -0.32639 0.31759 C -0.34219 0.31759 -0.35834 0.37523 -0.35834 0.43495 C -0.35834 0.40486 -0.36632 0.37708 -0.37396 0.37708 C -0.38195 0.37708 -0.38993 0.40625 -0.38993 0.43495 C -0.38993 0.41967 -0.3941 0.40486 -0.39775 0.40486 C -0.39983 0.40486 -0.40573 0.41967 -0.40573 0.43495 C -0.40573 0.42685 -0.40799 0.41967 -0.4099 0.41967 C -0.4099 0.41759 -0.41424 0.42685 -0.41424 0.43495 C -0.41424 0.43055 -0.41424 0.42685 -0.41615 0.42685 C -0.41615 0.42893 -0.41806 0.43078 -0.41806 0.43495 C -0.41806 0.4324 -0.41806 0.43055 -0.41806 0.42893 C -0.42032 0.42893 -0.42032 0.43078 -0.42032 0.43287 C -0.4224 0.43287 -0.4224 0.43078 -0.4224 0.42893 C -0.42396 0.42893 -0.42396 0.43078 -0.42396 0.43287 " pathEditMode="relative" rAng="0" ptsTypes="fffffffffffffffffff">
                                      <p:cBhvr>
                                        <p:cTn id="17" dur="1000" fill="hold"/>
                                        <p:tgtEl>
                                          <p:spTgt spid="46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98" y="2023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4610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0.03519 C 0.02118 0.10463 0.05 0.1551 0.05764 0.16922 C 0.07847 0.17107 0.1 0.11852 0.10069 0.04699 C 0.1033 -0.0243 0.09045 -0.08588 0.07205 -0.08842 C 0.05243 -0.09004 0.03976 -0.02778 0.0526 0.04445 C 0.06406 0.11736 0.0901 0.17199 0.11059 0.17361 C 0.13108 0.17547 0.15104 0.12199 0.15382 0.05162 C 0.17465 -0.01944 0.14306 -0.08194 0.12257 -0.08356 C 0.1033 -0.08472 0.09462 -0.02315 0.10486 0.04861 C 0.11997 0.12153 0.14201 0.17616 0.16441 0.17361 C 0.18542 0.17963 0.20503 0.12662 0.20833 0.05463 C 0.21233 -0.01528 0.19878 -0.07731 0.17517 -0.07916 C 0.1592 -0.08009 0.14774 -0.01852 0.16597 0.0463 C 0.16927 0.12431 0.19635 0.18079 0.21753 0.18264 C 0.23785 0.18426 0.26146 0.11852 0.26076 0.05926 C 0.26424 -0.01412 0.24983 -0.07291 0.22969 -0.07477 C 0.2092 -0.07615 0.2 -0.01551 0.21181 0.05648 C 0.22326 0.12755 0.24965 0.18519 0.26997 0.1794 C 0.29167 0.18542 0.3092 0.1338 0.31337 0.06273 C 0.31667 -0.00926 0.30208 -0.06875 0.28194 -0.07037 C 0.26163 -0.07199 0.2559 -0.01365 0.26424 0.06065 C 0.27604 0.13241 0.30243 0.18588 0.32188 0.19121 C 0.34288 0.19306 0.36163 0.13773 0.36545 0.06713 C 0.36337 -0.00532 0.35486 -0.06481 0.32917 -0.0662 C 0.31545 -0.06805 0.30434 -0.00787 0.31684 0.06505 C 0.32882 0.13681 0.3559 0.19398 0.37674 0.19584 C 0.39288 0.1926 0.41615 0.1419 0.42014 0.07014 C 0.42309 -0.00139 0.40938 -0.06041 0.38837 -0.06157 C 0.36788 -0.06389 0.35781 -0.00347 0.37101 0.06852 C 0.38021 0.13565 0.40833 0.19838 0.42934 0.2 C 0.44983 0.20116 0.46632 0.14584 0.46563 0.0706 C 0.47188 0.00255 0.45799 -0.05532 0.43785 -0.0574 C 0.42014 -0.05949 0.40851 -0.00115 0.42569 0.0706 " pathEditMode="relative" rAng="-5185122" ptsTypes="fffffffffffffffffffffffffffffffff">
                                      <p:cBhvr>
                                        <p:cTn id="28" dur="1000" fill="hold"/>
                                        <p:tgtEl>
                                          <p:spTgt spid="46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20" y="194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fill="hold"/>
                                        <p:tgtEl>
                                          <p:spTgt spid="46110"/>
                                        </p:tgtEl>
                                      </p:cBhvr>
                                      <p:by x="30000" y="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6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6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6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6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6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" dur="500"/>
                                        <p:tgtEl>
                                          <p:spTgt spid="4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6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8" dur="500"/>
                                        <p:tgtEl>
                                          <p:spTgt spid="4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2" dur="500"/>
                                        <p:tgtEl>
                                          <p:spTgt spid="46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5" dur="500"/>
                                        <p:tgtEl>
                                          <p:spTgt spid="46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9" dur="500"/>
                                        <p:tgtEl>
                                          <p:spTgt spid="46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4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90" grpId="0"/>
      <p:bldP spid="46096" grpId="0"/>
      <p:bldP spid="46099" grpId="0"/>
      <p:bldP spid="4610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2" name="Oval 28">
            <a:extLst>
              <a:ext uri="{FF2B5EF4-FFF2-40B4-BE49-F238E27FC236}">
                <a16:creationId xmlns:a16="http://schemas.microsoft.com/office/drawing/2014/main" id="{49D65C1B-B1BF-49FB-BA32-6198AF465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158" y="1528186"/>
            <a:ext cx="1503362" cy="1495425"/>
          </a:xfrm>
          <a:prstGeom prst="ellipse">
            <a:avLst/>
          </a:prstGeom>
          <a:solidFill>
            <a:schemeClr val="accent1">
              <a:alpha val="28999"/>
            </a:schemeClr>
          </a:solidFill>
          <a:ln>
            <a:noFill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91240B29-F687-4F45-9708-019B960494DF}">
              <a14:hiddenLine xmlns:a14="http://schemas.microsoft.com/office/drawing/2010/main" w="9525">
                <a:noFill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it-IT"/>
          </a:p>
        </p:txBody>
      </p:sp>
      <p:pic>
        <p:nvPicPr>
          <p:cNvPr id="47108" name="Picture 4">
            <a:extLst>
              <a:ext uri="{FF2B5EF4-FFF2-40B4-BE49-F238E27FC236}">
                <a16:creationId xmlns:a16="http://schemas.microsoft.com/office/drawing/2014/main" id="{B85BC01F-0D77-4F06-9038-A0E6780F0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688" y="1677988"/>
            <a:ext cx="4833937" cy="404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5" name="Freeform 11">
            <a:extLst>
              <a:ext uri="{FF2B5EF4-FFF2-40B4-BE49-F238E27FC236}">
                <a16:creationId xmlns:a16="http://schemas.microsoft.com/office/drawing/2014/main" id="{E76D3D6B-ECCA-47BC-85C3-70605CA1F91C}"/>
              </a:ext>
            </a:extLst>
          </p:cNvPr>
          <p:cNvSpPr>
            <a:spLocks/>
          </p:cNvSpPr>
          <p:nvPr/>
        </p:nvSpPr>
        <p:spPr bwMode="auto">
          <a:xfrm>
            <a:off x="3040063" y="2263775"/>
            <a:ext cx="3309937" cy="3055938"/>
          </a:xfrm>
          <a:custGeom>
            <a:avLst/>
            <a:gdLst>
              <a:gd name="T0" fmla="*/ 0 w 2085"/>
              <a:gd name="T1" fmla="*/ 233 h 1925"/>
              <a:gd name="T2" fmla="*/ 0 w 2085"/>
              <a:gd name="T3" fmla="*/ 1925 h 1925"/>
              <a:gd name="T4" fmla="*/ 2071 w 2085"/>
              <a:gd name="T5" fmla="*/ 1925 h 1925"/>
              <a:gd name="T6" fmla="*/ 2085 w 2085"/>
              <a:gd name="T7" fmla="*/ 0 h 1925"/>
              <a:gd name="T8" fmla="*/ 1276 w 2085"/>
              <a:gd name="T9" fmla="*/ 78 h 1925"/>
              <a:gd name="T10" fmla="*/ 183 w 2085"/>
              <a:gd name="T11" fmla="*/ 179 h 1925"/>
              <a:gd name="T12" fmla="*/ 87 w 2085"/>
              <a:gd name="T13" fmla="*/ 183 h 1925"/>
              <a:gd name="T14" fmla="*/ 42 w 2085"/>
              <a:gd name="T15" fmla="*/ 206 h 1925"/>
              <a:gd name="T16" fmla="*/ 0 w 2085"/>
              <a:gd name="T17" fmla="*/ 233 h 19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5" h="1925">
                <a:moveTo>
                  <a:pt x="0" y="233"/>
                </a:moveTo>
                <a:lnTo>
                  <a:pt x="0" y="1925"/>
                </a:lnTo>
                <a:lnTo>
                  <a:pt x="2071" y="1925"/>
                </a:lnTo>
                <a:lnTo>
                  <a:pt x="2085" y="0"/>
                </a:lnTo>
                <a:lnTo>
                  <a:pt x="1276" y="78"/>
                </a:lnTo>
                <a:lnTo>
                  <a:pt x="183" y="179"/>
                </a:lnTo>
                <a:lnTo>
                  <a:pt x="87" y="183"/>
                </a:lnTo>
                <a:lnTo>
                  <a:pt x="42" y="206"/>
                </a:lnTo>
                <a:lnTo>
                  <a:pt x="0" y="233"/>
                </a:lnTo>
                <a:close/>
              </a:path>
            </a:pathLst>
          </a:custGeom>
          <a:solidFill>
            <a:srgbClr val="FFFF00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AFE56D57-551C-4F4C-99B1-AF0B42FA75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Regioni di funzionamento</a:t>
            </a:r>
            <a:endParaRPr lang="fr-FR" altLang="it-IT"/>
          </a:p>
        </p:txBody>
      </p:sp>
      <p:sp>
        <p:nvSpPr>
          <p:cNvPr id="47109" name="Line 5">
            <a:extLst>
              <a:ext uri="{FF2B5EF4-FFF2-40B4-BE49-F238E27FC236}">
                <a16:creationId xmlns:a16="http://schemas.microsoft.com/office/drawing/2014/main" id="{4D811ECB-0016-4181-B23B-F22468CCACB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1938" y="5334000"/>
            <a:ext cx="3533775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7110" name="Text Box 6">
            <a:extLst>
              <a:ext uri="{FF2B5EF4-FFF2-40B4-BE49-F238E27FC236}">
                <a16:creationId xmlns:a16="http://schemas.microsoft.com/office/drawing/2014/main" id="{1E75A64B-667A-44C3-85CD-0A94EA0CD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6725" y="5002213"/>
            <a:ext cx="7699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400" b="1" i="1">
                <a:solidFill>
                  <a:srgbClr val="FF3300"/>
                </a:solidFill>
              </a:rPr>
              <a:t>I</a:t>
            </a:r>
            <a:r>
              <a:rPr lang="it-IT" altLang="it-IT" sz="1400" b="1" i="1" baseline="-25000">
                <a:solidFill>
                  <a:srgbClr val="FF3300"/>
                </a:solidFill>
              </a:rPr>
              <a:t>B</a:t>
            </a:r>
            <a:r>
              <a:rPr lang="it-IT" altLang="it-IT" sz="1400" b="1" i="1">
                <a:solidFill>
                  <a:srgbClr val="FF3300"/>
                </a:solidFill>
              </a:rPr>
              <a:t> = </a:t>
            </a:r>
            <a:r>
              <a:rPr lang="it-IT" altLang="it-IT" sz="1400" b="1">
                <a:solidFill>
                  <a:srgbClr val="FF3300"/>
                </a:solidFill>
              </a:rPr>
              <a:t>0</a:t>
            </a:r>
            <a:endParaRPr lang="fr-FR" altLang="it-IT" sz="1400" b="1" i="1">
              <a:solidFill>
                <a:srgbClr val="FF3300"/>
              </a:solidFill>
            </a:endParaRPr>
          </a:p>
        </p:txBody>
      </p:sp>
      <p:sp>
        <p:nvSpPr>
          <p:cNvPr id="47116" name="Freeform 12">
            <a:extLst>
              <a:ext uri="{FF2B5EF4-FFF2-40B4-BE49-F238E27FC236}">
                <a16:creationId xmlns:a16="http://schemas.microsoft.com/office/drawing/2014/main" id="{73AEC108-3611-4611-93AC-7A26473BBD7B}"/>
              </a:ext>
            </a:extLst>
          </p:cNvPr>
          <p:cNvSpPr>
            <a:spLocks/>
          </p:cNvSpPr>
          <p:nvPr/>
        </p:nvSpPr>
        <p:spPr bwMode="auto">
          <a:xfrm>
            <a:off x="2779713" y="2655888"/>
            <a:ext cx="254000" cy="2670175"/>
          </a:xfrm>
          <a:custGeom>
            <a:avLst/>
            <a:gdLst>
              <a:gd name="T0" fmla="*/ 160 w 160"/>
              <a:gd name="T1" fmla="*/ 0 h 1682"/>
              <a:gd name="T2" fmla="*/ 160 w 160"/>
              <a:gd name="T3" fmla="*/ 1682 h 1682"/>
              <a:gd name="T4" fmla="*/ 0 w 160"/>
              <a:gd name="T5" fmla="*/ 1682 h 1682"/>
              <a:gd name="T6" fmla="*/ 55 w 160"/>
              <a:gd name="T7" fmla="*/ 965 h 1682"/>
              <a:gd name="T8" fmla="*/ 96 w 160"/>
              <a:gd name="T9" fmla="*/ 142 h 1682"/>
              <a:gd name="T10" fmla="*/ 110 w 160"/>
              <a:gd name="T11" fmla="*/ 69 h 1682"/>
              <a:gd name="T12" fmla="*/ 160 w 160"/>
              <a:gd name="T13" fmla="*/ 0 h 1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0" h="1682">
                <a:moveTo>
                  <a:pt x="160" y="0"/>
                </a:moveTo>
                <a:lnTo>
                  <a:pt x="160" y="1682"/>
                </a:lnTo>
                <a:lnTo>
                  <a:pt x="0" y="1682"/>
                </a:lnTo>
                <a:lnTo>
                  <a:pt x="55" y="965"/>
                </a:lnTo>
                <a:lnTo>
                  <a:pt x="96" y="142"/>
                </a:lnTo>
                <a:lnTo>
                  <a:pt x="110" y="69"/>
                </a:lnTo>
                <a:lnTo>
                  <a:pt x="160" y="0"/>
                </a:lnTo>
                <a:close/>
              </a:path>
            </a:pathLst>
          </a:custGeom>
          <a:solidFill>
            <a:srgbClr val="00FF00">
              <a:alpha val="28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7117" name="Line 13">
            <a:extLst>
              <a:ext uri="{FF2B5EF4-FFF2-40B4-BE49-F238E27FC236}">
                <a16:creationId xmlns:a16="http://schemas.microsoft.com/office/drawing/2014/main" id="{06CB1EB0-D9A3-4997-B4F4-4343F8A721F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95825" y="3243263"/>
            <a:ext cx="2678113" cy="7270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oval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7118" name="Text Box 14">
            <a:extLst>
              <a:ext uri="{FF2B5EF4-FFF2-40B4-BE49-F238E27FC236}">
                <a16:creationId xmlns:a16="http://schemas.microsoft.com/office/drawing/2014/main" id="{4E2E0639-EB57-4411-80ED-D8AEF55D38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1413" y="2811463"/>
            <a:ext cx="8366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i="1"/>
              <a:t>zona</a:t>
            </a:r>
          </a:p>
          <a:p>
            <a:pPr algn="ctr"/>
            <a:r>
              <a:rPr lang="it-IT" altLang="it-IT" i="1"/>
              <a:t>attiva</a:t>
            </a:r>
            <a:endParaRPr lang="fr-FR" altLang="it-IT" i="1"/>
          </a:p>
        </p:txBody>
      </p:sp>
      <p:sp>
        <p:nvSpPr>
          <p:cNvPr id="47121" name="Oval 17">
            <a:extLst>
              <a:ext uri="{FF2B5EF4-FFF2-40B4-BE49-F238E27FC236}">
                <a16:creationId xmlns:a16="http://schemas.microsoft.com/office/drawing/2014/main" id="{07EDB5FC-1596-40BB-8EDC-87A9032A4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2938" y="3492500"/>
            <a:ext cx="1503362" cy="1495425"/>
          </a:xfrm>
          <a:prstGeom prst="ellipse">
            <a:avLst/>
          </a:prstGeom>
          <a:solidFill>
            <a:schemeClr val="accent1">
              <a:alpha val="28999"/>
            </a:schemeClr>
          </a:solidFill>
          <a:ln>
            <a:noFill/>
          </a:ln>
          <a:effectLst/>
          <a:scene3d>
            <a:camera prst="legacyPerspectiveFront">
              <a:rot lat="20099999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91240B29-F687-4F45-9708-019B960494DF}">
              <a14:hiddenLine xmlns:a14="http://schemas.microsoft.com/office/drawing/2010/main" w="9525">
                <a:noFill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it-IT"/>
          </a:p>
        </p:txBody>
      </p:sp>
      <p:sp>
        <p:nvSpPr>
          <p:cNvPr id="47119" name="Text Box 15">
            <a:extLst>
              <a:ext uri="{FF2B5EF4-FFF2-40B4-BE49-F238E27FC236}">
                <a16:creationId xmlns:a16="http://schemas.microsoft.com/office/drawing/2014/main" id="{575E46EF-43ED-4E2C-A916-8D1A0D8A0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6338" y="3735388"/>
            <a:ext cx="809625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it-IT" altLang="it-IT" i="1"/>
              <a:t>V</a:t>
            </a:r>
            <a:r>
              <a:rPr lang="it-IT" altLang="it-IT" i="1" baseline="-25000"/>
              <a:t>BE</a:t>
            </a:r>
            <a:r>
              <a:rPr lang="it-IT" altLang="it-IT"/>
              <a:t> +</a:t>
            </a:r>
          </a:p>
          <a:p>
            <a:pPr>
              <a:lnSpc>
                <a:spcPct val="150000"/>
              </a:lnSpc>
            </a:pPr>
            <a:r>
              <a:rPr lang="it-IT" altLang="it-IT" i="1"/>
              <a:t>V</a:t>
            </a:r>
            <a:r>
              <a:rPr lang="it-IT" altLang="it-IT" i="1" baseline="-25000"/>
              <a:t>CB</a:t>
            </a:r>
            <a:r>
              <a:rPr lang="it-IT" altLang="it-IT"/>
              <a:t> –</a:t>
            </a:r>
            <a:endParaRPr lang="fr-FR" altLang="it-IT"/>
          </a:p>
        </p:txBody>
      </p:sp>
      <p:sp>
        <p:nvSpPr>
          <p:cNvPr id="47122" name="Line 18">
            <a:extLst>
              <a:ext uri="{FF2B5EF4-FFF2-40B4-BE49-F238E27FC236}">
                <a16:creationId xmlns:a16="http://schemas.microsoft.com/office/drawing/2014/main" id="{E0C57694-0AD5-4264-8271-065D96512E0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22688" y="5348288"/>
            <a:ext cx="298450" cy="7905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7123" name="Text Box 19">
            <a:extLst>
              <a:ext uri="{FF2B5EF4-FFF2-40B4-BE49-F238E27FC236}">
                <a16:creationId xmlns:a16="http://schemas.microsoft.com/office/drawing/2014/main" id="{E2ED465A-FF3D-48AE-8F90-0FEF1E81C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738" y="6156325"/>
            <a:ext cx="15255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>
                <a:solidFill>
                  <a:schemeClr val="tx2"/>
                </a:solidFill>
              </a:rPr>
              <a:t>interdizione</a:t>
            </a:r>
            <a:endParaRPr lang="fr-FR" altLang="it-IT" i="1">
              <a:solidFill>
                <a:schemeClr val="tx2"/>
              </a:solidFill>
            </a:endParaRPr>
          </a:p>
        </p:txBody>
      </p:sp>
      <p:sp>
        <p:nvSpPr>
          <p:cNvPr id="47125" name="Oval 21">
            <a:extLst>
              <a:ext uri="{FF2B5EF4-FFF2-40B4-BE49-F238E27FC236}">
                <a16:creationId xmlns:a16="http://schemas.microsoft.com/office/drawing/2014/main" id="{94B23647-53C5-43D3-8481-53B23594AE03}"/>
              </a:ext>
            </a:extLst>
          </p:cNvPr>
          <p:cNvSpPr>
            <a:spLocks noChangeArrowheads="1"/>
          </p:cNvSpPr>
          <p:nvPr/>
        </p:nvSpPr>
        <p:spPr bwMode="auto">
          <a:xfrm rot="408961">
            <a:off x="4029075" y="5748338"/>
            <a:ext cx="3314700" cy="877887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noFill/>
          </a:ln>
          <a:effectLst/>
          <a:scene3d>
            <a:camera prst="legacyPerspectiveFront">
              <a:rot lat="20099999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91240B29-F687-4F45-9708-019B960494DF}">
              <a14:hiddenLine xmlns:a14="http://schemas.microsoft.com/office/drawing/2010/main" w="9525">
                <a:noFill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it-IT"/>
          </a:p>
        </p:txBody>
      </p:sp>
      <p:sp>
        <p:nvSpPr>
          <p:cNvPr id="47124" name="Text Box 20">
            <a:extLst>
              <a:ext uri="{FF2B5EF4-FFF2-40B4-BE49-F238E27FC236}">
                <a16:creationId xmlns:a16="http://schemas.microsoft.com/office/drawing/2014/main" id="{82D0FB85-127F-437A-AB31-FD47C76AE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6638" y="5989638"/>
            <a:ext cx="169227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it-IT" altLang="it-IT" i="1"/>
              <a:t>V</a:t>
            </a:r>
            <a:r>
              <a:rPr lang="it-IT" altLang="it-IT" i="1" baseline="-25000"/>
              <a:t>BE</a:t>
            </a:r>
            <a:r>
              <a:rPr lang="it-IT" altLang="it-IT"/>
              <a:t> –	</a:t>
            </a:r>
            <a:r>
              <a:rPr lang="it-IT" altLang="it-IT" i="1"/>
              <a:t>V</a:t>
            </a:r>
            <a:r>
              <a:rPr lang="it-IT" altLang="it-IT" i="1" baseline="-25000"/>
              <a:t>CB</a:t>
            </a:r>
            <a:r>
              <a:rPr lang="it-IT" altLang="it-IT"/>
              <a:t> –</a:t>
            </a:r>
            <a:endParaRPr lang="fr-FR" altLang="it-IT"/>
          </a:p>
        </p:txBody>
      </p:sp>
      <p:sp>
        <p:nvSpPr>
          <p:cNvPr id="47126" name="Freeform 22">
            <a:extLst>
              <a:ext uri="{FF2B5EF4-FFF2-40B4-BE49-F238E27FC236}">
                <a16:creationId xmlns:a16="http://schemas.microsoft.com/office/drawing/2014/main" id="{23D09900-014F-4003-B7A9-5B68A8CF7567}"/>
              </a:ext>
            </a:extLst>
          </p:cNvPr>
          <p:cNvSpPr>
            <a:spLocks/>
          </p:cNvSpPr>
          <p:nvPr/>
        </p:nvSpPr>
        <p:spPr bwMode="auto">
          <a:xfrm>
            <a:off x="2395538" y="5356225"/>
            <a:ext cx="646112" cy="501650"/>
          </a:xfrm>
          <a:custGeom>
            <a:avLst/>
            <a:gdLst>
              <a:gd name="T0" fmla="*/ 0 w 421"/>
              <a:gd name="T1" fmla="*/ 320 h 320"/>
              <a:gd name="T2" fmla="*/ 352 w 421"/>
              <a:gd name="T3" fmla="*/ 178 h 320"/>
              <a:gd name="T4" fmla="*/ 416 w 421"/>
              <a:gd name="T5" fmla="*/ 0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1" h="320">
                <a:moveTo>
                  <a:pt x="0" y="320"/>
                </a:moveTo>
                <a:cubicBezTo>
                  <a:pt x="141" y="275"/>
                  <a:pt x="283" y="231"/>
                  <a:pt x="352" y="178"/>
                </a:cubicBezTo>
                <a:cubicBezTo>
                  <a:pt x="421" y="125"/>
                  <a:pt x="415" y="30"/>
                  <a:pt x="416" y="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7127" name="Text Box 23">
            <a:extLst>
              <a:ext uri="{FF2B5EF4-FFF2-40B4-BE49-F238E27FC236}">
                <a16:creationId xmlns:a16="http://schemas.microsoft.com/office/drawing/2014/main" id="{FBCE6A9C-CF6D-462B-8047-775A3F2DB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5338" y="5768975"/>
            <a:ext cx="1117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400" i="1">
                <a:solidFill>
                  <a:srgbClr val="000000"/>
                </a:solidFill>
              </a:rPr>
              <a:t>V</a:t>
            </a:r>
            <a:r>
              <a:rPr lang="it-IT" altLang="it-IT" sz="1400" i="1" baseline="-25000">
                <a:solidFill>
                  <a:srgbClr val="000000"/>
                </a:solidFill>
              </a:rPr>
              <a:t>CE</a:t>
            </a:r>
            <a:r>
              <a:rPr lang="it-IT" altLang="it-IT" sz="1400" baseline="-25000">
                <a:solidFill>
                  <a:srgbClr val="000000"/>
                </a:solidFill>
              </a:rPr>
              <a:t>(sat)</a:t>
            </a:r>
            <a:r>
              <a:rPr lang="it-IT" altLang="it-IT" sz="1400">
                <a:solidFill>
                  <a:srgbClr val="000000"/>
                </a:solidFill>
              </a:rPr>
              <a:t> ≈ 0</a:t>
            </a:r>
          </a:p>
        </p:txBody>
      </p:sp>
      <p:sp>
        <p:nvSpPr>
          <p:cNvPr id="47128" name="Line 24">
            <a:extLst>
              <a:ext uri="{FF2B5EF4-FFF2-40B4-BE49-F238E27FC236}">
                <a16:creationId xmlns:a16="http://schemas.microsoft.com/office/drawing/2014/main" id="{A826251D-8380-49F9-84FB-A2F42D124B1A}"/>
              </a:ext>
            </a:extLst>
          </p:cNvPr>
          <p:cNvSpPr>
            <a:spLocks noChangeShapeType="1"/>
          </p:cNvSpPr>
          <p:nvPr/>
        </p:nvSpPr>
        <p:spPr bwMode="auto">
          <a:xfrm>
            <a:off x="1704975" y="3500437"/>
            <a:ext cx="1241425" cy="9556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7129" name="Text Box 25">
            <a:extLst>
              <a:ext uri="{FF2B5EF4-FFF2-40B4-BE49-F238E27FC236}">
                <a16:creationId xmlns:a16="http://schemas.microsoft.com/office/drawing/2014/main" id="{EB6FE437-4615-48C1-A056-B73680A870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158" y="3086100"/>
            <a:ext cx="1511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 dirty="0">
                <a:solidFill>
                  <a:schemeClr val="tx2"/>
                </a:solidFill>
              </a:rPr>
              <a:t>saturazione</a:t>
            </a:r>
            <a:endParaRPr lang="fr-FR" altLang="it-IT" i="1" dirty="0">
              <a:solidFill>
                <a:schemeClr val="tx2"/>
              </a:solidFill>
            </a:endParaRPr>
          </a:p>
        </p:txBody>
      </p:sp>
      <p:sp>
        <p:nvSpPr>
          <p:cNvPr id="47130" name="Text Box 26">
            <a:extLst>
              <a:ext uri="{FF2B5EF4-FFF2-40B4-BE49-F238E27FC236}">
                <a16:creationId xmlns:a16="http://schemas.microsoft.com/office/drawing/2014/main" id="{E08CDC51-8D53-463F-BF93-BAA41EEB4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245" y="1696461"/>
            <a:ext cx="819150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it-IT" altLang="it-IT" i="1"/>
              <a:t>V</a:t>
            </a:r>
            <a:r>
              <a:rPr lang="it-IT" altLang="it-IT" i="1" baseline="-25000"/>
              <a:t>BE</a:t>
            </a:r>
            <a:r>
              <a:rPr lang="it-IT" altLang="it-IT"/>
              <a:t> +</a:t>
            </a:r>
          </a:p>
          <a:p>
            <a:pPr>
              <a:lnSpc>
                <a:spcPct val="150000"/>
              </a:lnSpc>
            </a:pPr>
            <a:r>
              <a:rPr lang="it-IT" altLang="it-IT" i="1"/>
              <a:t>V</a:t>
            </a:r>
            <a:r>
              <a:rPr lang="it-IT" altLang="it-IT" i="1" baseline="-25000"/>
              <a:t>CB</a:t>
            </a:r>
            <a:r>
              <a:rPr lang="it-IT" altLang="it-IT"/>
              <a:t> +</a:t>
            </a:r>
            <a:endParaRPr lang="fr-FR" alt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0378FF3-40E3-421A-A630-713177180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07" y="3916363"/>
            <a:ext cx="1428750" cy="2171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7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7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7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7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8" dur="5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7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7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9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7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7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7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7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7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7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5" dur="500"/>
                                        <p:tgtEl>
                                          <p:spTgt spid="47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47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47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7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47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7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7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0" grpId="0"/>
      <p:bldP spid="47118" grpId="0"/>
      <p:bldP spid="47119" grpId="0"/>
      <p:bldP spid="47123" grpId="0"/>
      <p:bldP spid="47124" grpId="0"/>
      <p:bldP spid="47127" grpId="0"/>
      <p:bldP spid="47129" grpId="0"/>
      <p:bldP spid="47130" grpId="0"/>
    </p:bldLst>
  </p:timing>
</p:sld>
</file>

<file path=ppt/theme/theme1.xml><?xml version="1.0" encoding="utf-8"?>
<a:theme xmlns:a="http://schemas.openxmlformats.org/drawingml/2006/main" name="Antenna satellitare">
  <a:themeElements>
    <a:clrScheme name="Antenna satellitare 16">
      <a:dk1>
        <a:srgbClr val="0000CC"/>
      </a:dk1>
      <a:lt1>
        <a:srgbClr val="FFCDCD"/>
      </a:lt1>
      <a:dk2>
        <a:srgbClr val="0000CC"/>
      </a:dk2>
      <a:lt2>
        <a:srgbClr val="660000"/>
      </a:lt2>
      <a:accent1>
        <a:srgbClr val="FF6600"/>
      </a:accent1>
      <a:accent2>
        <a:srgbClr val="FDAFA9"/>
      </a:accent2>
      <a:accent3>
        <a:srgbClr val="FFE3E3"/>
      </a:accent3>
      <a:accent4>
        <a:srgbClr val="0000AE"/>
      </a:accent4>
      <a:accent5>
        <a:srgbClr val="FFB8AA"/>
      </a:accent5>
      <a:accent6>
        <a:srgbClr val="E59E99"/>
      </a:accent6>
      <a:hlink>
        <a:srgbClr val="FFCC00"/>
      </a:hlink>
      <a:folHlink>
        <a:srgbClr val="FF9900"/>
      </a:folHlink>
    </a:clrScheme>
    <a:fontScheme name="Antenna satellitar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Antenna satellitare 1">
        <a:dk1>
          <a:srgbClr val="660000"/>
        </a:dk1>
        <a:lt1>
          <a:srgbClr val="FFFFFF"/>
        </a:lt1>
        <a:dk2>
          <a:srgbClr val="A8000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D1AAAA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2">
        <a:dk1>
          <a:srgbClr val="6A4700"/>
        </a:dk1>
        <a:lt1>
          <a:srgbClr val="FFFFFF"/>
        </a:lt1>
        <a:dk2>
          <a:srgbClr val="522900"/>
        </a:dk2>
        <a:lt2>
          <a:srgbClr val="FFFF99"/>
        </a:lt2>
        <a:accent1>
          <a:srgbClr val="CC9900"/>
        </a:accent1>
        <a:accent2>
          <a:srgbClr val="9C7300"/>
        </a:accent2>
        <a:accent3>
          <a:srgbClr val="B3ACAA"/>
        </a:accent3>
        <a:accent4>
          <a:srgbClr val="DADADA"/>
        </a:accent4>
        <a:accent5>
          <a:srgbClr val="E2CAAA"/>
        </a:accent5>
        <a:accent6>
          <a:srgbClr val="8D6800"/>
        </a:accent6>
        <a:hlink>
          <a:srgbClr val="FF99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3">
        <a:dk1>
          <a:srgbClr val="495630"/>
        </a:dk1>
        <a:lt1>
          <a:srgbClr val="FFFFCC"/>
        </a:lt1>
        <a:dk2>
          <a:srgbClr val="2D361C"/>
        </a:dk2>
        <a:lt2>
          <a:srgbClr val="BAD38D"/>
        </a:lt2>
        <a:accent1>
          <a:srgbClr val="68803E"/>
        </a:accent1>
        <a:accent2>
          <a:srgbClr val="556636"/>
        </a:accent2>
        <a:accent3>
          <a:srgbClr val="ADAEAB"/>
        </a:accent3>
        <a:accent4>
          <a:srgbClr val="DADAAE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4">
        <a:dk1>
          <a:srgbClr val="666A5C"/>
        </a:dk1>
        <a:lt1>
          <a:srgbClr val="FFFFFF"/>
        </a:lt1>
        <a:dk2>
          <a:srgbClr val="757868"/>
        </a:dk2>
        <a:lt2>
          <a:srgbClr val="C4C3AA"/>
        </a:lt2>
        <a:accent1>
          <a:srgbClr val="9AC2C0"/>
        </a:accent1>
        <a:accent2>
          <a:srgbClr val="4D4F45"/>
        </a:accent2>
        <a:accent3>
          <a:srgbClr val="BDBEB9"/>
        </a:accent3>
        <a:accent4>
          <a:srgbClr val="DADADA"/>
        </a:accent4>
        <a:accent5>
          <a:srgbClr val="CADDDC"/>
        </a:accent5>
        <a:accent6>
          <a:srgbClr val="45473E"/>
        </a:accent6>
        <a:hlink>
          <a:srgbClr val="009999"/>
        </a:hlink>
        <a:folHlink>
          <a:srgbClr val="BFCB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5">
        <a:dk1>
          <a:srgbClr val="006664"/>
        </a:dk1>
        <a:lt1>
          <a:srgbClr val="FFFFFF"/>
        </a:lt1>
        <a:dk2>
          <a:srgbClr val="00908D"/>
        </a:dk2>
        <a:lt2>
          <a:srgbClr val="ADE5CD"/>
        </a:lt2>
        <a:accent1>
          <a:srgbClr val="00CCFF"/>
        </a:accent1>
        <a:accent2>
          <a:srgbClr val="006666"/>
        </a:accent2>
        <a:accent3>
          <a:srgbClr val="AAC6C5"/>
        </a:accent3>
        <a:accent4>
          <a:srgbClr val="DADADA"/>
        </a:accent4>
        <a:accent5>
          <a:srgbClr val="AAE2FF"/>
        </a:accent5>
        <a:accent6>
          <a:srgbClr val="005C5C"/>
        </a:accent6>
        <a:hlink>
          <a:srgbClr val="6DD8DB"/>
        </a:hlink>
        <a:folHlink>
          <a:srgbClr val="C5E2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6">
        <a:dk1>
          <a:srgbClr val="000000"/>
        </a:dk1>
        <a:lt1>
          <a:srgbClr val="DDDCC5"/>
        </a:lt1>
        <a:dk2>
          <a:srgbClr val="000000"/>
        </a:dk2>
        <a:lt2>
          <a:srgbClr val="B9B695"/>
        </a:lt2>
        <a:accent1>
          <a:srgbClr val="EAEBE9"/>
        </a:accent1>
        <a:accent2>
          <a:srgbClr val="BFBFAB"/>
        </a:accent2>
        <a:accent3>
          <a:srgbClr val="EBEBDF"/>
        </a:accent3>
        <a:accent4>
          <a:srgbClr val="000000"/>
        </a:accent4>
        <a:accent5>
          <a:srgbClr val="F3F3F2"/>
        </a:accent5>
        <a:accent6>
          <a:srgbClr val="ADAD9B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36699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ADB8CA"/>
        </a:accent5>
        <a:accent6>
          <a:srgbClr val="555555"/>
        </a:accent6>
        <a:hlink>
          <a:srgbClr val="BBE5FF"/>
        </a:hlink>
        <a:folHlink>
          <a:srgbClr val="B6B3E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8">
        <a:dk1>
          <a:srgbClr val="000090"/>
        </a:dk1>
        <a:lt1>
          <a:srgbClr val="EAEAEA"/>
        </a:lt1>
        <a:dk2>
          <a:srgbClr val="3A3AB2"/>
        </a:dk2>
        <a:lt2>
          <a:srgbClr val="CAD4DC"/>
        </a:lt2>
        <a:accent1>
          <a:srgbClr val="3974AF"/>
        </a:accent1>
        <a:accent2>
          <a:srgbClr val="232369"/>
        </a:accent2>
        <a:accent3>
          <a:srgbClr val="AEAED5"/>
        </a:accent3>
        <a:accent4>
          <a:srgbClr val="C8C8C8"/>
        </a:accent4>
        <a:accent5>
          <a:srgbClr val="AEBCD4"/>
        </a:accent5>
        <a:accent6>
          <a:srgbClr val="1F1F5E"/>
        </a:accent6>
        <a:hlink>
          <a:srgbClr val="00CCFF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9">
        <a:dk1>
          <a:srgbClr val="9C9C9C"/>
        </a:dk1>
        <a:lt1>
          <a:srgbClr val="FFFFFF"/>
        </a:lt1>
        <a:dk2>
          <a:srgbClr val="8696CA"/>
        </a:dk2>
        <a:lt2>
          <a:srgbClr val="FFFFFF"/>
        </a:lt2>
        <a:accent1>
          <a:srgbClr val="97D1D5"/>
        </a:accent1>
        <a:accent2>
          <a:srgbClr val="666699"/>
        </a:accent2>
        <a:accent3>
          <a:srgbClr val="C3C9E1"/>
        </a:accent3>
        <a:accent4>
          <a:srgbClr val="DADADA"/>
        </a:accent4>
        <a:accent5>
          <a:srgbClr val="C9E5E7"/>
        </a:accent5>
        <a:accent6>
          <a:srgbClr val="5C5C8A"/>
        </a:accent6>
        <a:hlink>
          <a:srgbClr val="0000FF"/>
        </a:hlink>
        <a:folHlink>
          <a:srgbClr val="00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0">
        <a:dk1>
          <a:srgbClr val="663300"/>
        </a:dk1>
        <a:lt1>
          <a:srgbClr val="9EFC8E"/>
        </a:lt1>
        <a:dk2>
          <a:srgbClr val="663300"/>
        </a:dk2>
        <a:lt2>
          <a:srgbClr val="495630"/>
        </a:lt2>
        <a:accent1>
          <a:srgbClr val="68803E"/>
        </a:accent1>
        <a:accent2>
          <a:srgbClr val="556636"/>
        </a:accent2>
        <a:accent3>
          <a:srgbClr val="CCFDC6"/>
        </a:accent3>
        <a:accent4>
          <a:srgbClr val="562A00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1">
        <a:dk1>
          <a:srgbClr val="663300"/>
        </a:dk1>
        <a:lt1>
          <a:srgbClr val="9EFC8E"/>
        </a:lt1>
        <a:dk2>
          <a:srgbClr val="663300"/>
        </a:dk2>
        <a:lt2>
          <a:srgbClr val="687F07"/>
        </a:lt2>
        <a:accent1>
          <a:srgbClr val="68803E"/>
        </a:accent1>
        <a:accent2>
          <a:srgbClr val="556636"/>
        </a:accent2>
        <a:accent3>
          <a:srgbClr val="CCFDC6"/>
        </a:accent3>
        <a:accent4>
          <a:srgbClr val="562A00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2">
        <a:dk1>
          <a:srgbClr val="663300"/>
        </a:dk1>
        <a:lt1>
          <a:srgbClr val="9EFC8E"/>
        </a:lt1>
        <a:dk2>
          <a:srgbClr val="663300"/>
        </a:dk2>
        <a:lt2>
          <a:srgbClr val="D5F54B"/>
        </a:lt2>
        <a:accent1>
          <a:srgbClr val="68803E"/>
        </a:accent1>
        <a:accent2>
          <a:srgbClr val="556636"/>
        </a:accent2>
        <a:accent3>
          <a:srgbClr val="CCFDC6"/>
        </a:accent3>
        <a:accent4>
          <a:srgbClr val="562A00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3">
        <a:dk1>
          <a:srgbClr val="663300"/>
        </a:dk1>
        <a:lt1>
          <a:srgbClr val="9EFC8E"/>
        </a:lt1>
        <a:dk2>
          <a:srgbClr val="663300"/>
        </a:dk2>
        <a:lt2>
          <a:srgbClr val="D5F54B"/>
        </a:lt2>
        <a:accent1>
          <a:srgbClr val="97B464"/>
        </a:accent1>
        <a:accent2>
          <a:srgbClr val="556636"/>
        </a:accent2>
        <a:accent3>
          <a:srgbClr val="CCFDC6"/>
        </a:accent3>
        <a:accent4>
          <a:srgbClr val="562A00"/>
        </a:accent4>
        <a:accent5>
          <a:srgbClr val="C9D6B8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4">
        <a:dk1>
          <a:srgbClr val="663300"/>
        </a:dk1>
        <a:lt1>
          <a:srgbClr val="9EFC8E"/>
        </a:lt1>
        <a:dk2>
          <a:srgbClr val="663300"/>
        </a:dk2>
        <a:lt2>
          <a:srgbClr val="D5F54B"/>
        </a:lt2>
        <a:accent1>
          <a:srgbClr val="CDC74B"/>
        </a:accent1>
        <a:accent2>
          <a:srgbClr val="556636"/>
        </a:accent2>
        <a:accent3>
          <a:srgbClr val="CCFDC6"/>
        </a:accent3>
        <a:accent4>
          <a:srgbClr val="562A00"/>
        </a:accent4>
        <a:accent5>
          <a:srgbClr val="E3E0B1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5">
        <a:dk1>
          <a:srgbClr val="0000CC"/>
        </a:dk1>
        <a:lt1>
          <a:srgbClr val="FFCDCD"/>
        </a:lt1>
        <a:dk2>
          <a:srgbClr val="0000CC"/>
        </a:dk2>
        <a:lt2>
          <a:srgbClr val="660000"/>
        </a:lt2>
        <a:accent1>
          <a:srgbClr val="FF6600"/>
        </a:accent1>
        <a:accent2>
          <a:srgbClr val="5FDCDF"/>
        </a:accent2>
        <a:accent3>
          <a:srgbClr val="FFE3E3"/>
        </a:accent3>
        <a:accent4>
          <a:srgbClr val="0000AE"/>
        </a:accent4>
        <a:accent5>
          <a:srgbClr val="FFB8AA"/>
        </a:accent5>
        <a:accent6>
          <a:srgbClr val="55C7CA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6">
        <a:dk1>
          <a:srgbClr val="0000CC"/>
        </a:dk1>
        <a:lt1>
          <a:srgbClr val="FFCDCD"/>
        </a:lt1>
        <a:dk2>
          <a:srgbClr val="0000CC"/>
        </a:dk2>
        <a:lt2>
          <a:srgbClr val="660000"/>
        </a:lt2>
        <a:accent1>
          <a:srgbClr val="FF6600"/>
        </a:accent1>
        <a:accent2>
          <a:srgbClr val="FDAFA9"/>
        </a:accent2>
        <a:accent3>
          <a:srgbClr val="FFE3E3"/>
        </a:accent3>
        <a:accent4>
          <a:srgbClr val="0000AE"/>
        </a:accent4>
        <a:accent5>
          <a:srgbClr val="FFB8AA"/>
        </a:accent5>
        <a:accent6>
          <a:srgbClr val="E59E99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0</TotalTime>
  <Words>223</Words>
  <Application>Microsoft Office PowerPoint</Application>
  <PresentationFormat>Presentazione su schermo (4:3)</PresentationFormat>
  <Paragraphs>103</Paragraphs>
  <Slides>7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5" baseType="lpstr">
      <vt:lpstr>Arial</vt:lpstr>
      <vt:lpstr>Cambria Math</vt:lpstr>
      <vt:lpstr>Symbol</vt:lpstr>
      <vt:lpstr>Times New Roman</vt:lpstr>
      <vt:lpstr>Verdana</vt:lpstr>
      <vt:lpstr>Wingdings</vt:lpstr>
      <vt:lpstr>Antenna satellitare</vt:lpstr>
      <vt:lpstr>Equation</vt:lpstr>
      <vt:lpstr>Presentazione standard di PowerPoint</vt:lpstr>
      <vt:lpstr>Prime considerazioni sui BJT</vt:lpstr>
      <vt:lpstr>Struttura fisica di un BJT</vt:lpstr>
      <vt:lpstr>Correnti nel BJT</vt:lpstr>
      <vt:lpstr>Correnti nel BJT</vt:lpstr>
      <vt:lpstr>Caratteristiche del BJT</vt:lpstr>
      <vt:lpstr>Regioni di funzionamento</vt:lpstr>
    </vt:vector>
  </TitlesOfParts>
  <Company>Universita' di Palermo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Mauro Mosca</dc:creator>
  <cp:lastModifiedBy>Mauro Mosca</cp:lastModifiedBy>
  <cp:revision>30</cp:revision>
  <dcterms:created xsi:type="dcterms:W3CDTF">2007-03-03T14:50:43Z</dcterms:created>
  <dcterms:modified xsi:type="dcterms:W3CDTF">2019-11-28T17:47:36Z</dcterms:modified>
</cp:coreProperties>
</file>