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73" r:id="rId9"/>
    <p:sldId id="274" r:id="rId10"/>
    <p:sldId id="275" r:id="rId11"/>
    <p:sldId id="276" r:id="rId12"/>
    <p:sldId id="277" r:id="rId13"/>
    <p:sldId id="262" r:id="rId14"/>
    <p:sldId id="263" r:id="rId15"/>
    <p:sldId id="264" r:id="rId16"/>
    <p:sldId id="271" r:id="rId17"/>
    <p:sldId id="265" r:id="rId1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FF0000"/>
    <a:srgbClr val="FF33CC"/>
    <a:srgbClr val="000000"/>
    <a:srgbClr val="FFFFFF"/>
    <a:srgbClr val="4545C3"/>
    <a:srgbClr val="3333FF"/>
    <a:srgbClr val="66FF66"/>
    <a:srgbClr val="FFFF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1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C1D1279A-C038-49C3-AFBE-0A18D49AFE48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123" name="Group 3">
              <a:extLst>
                <a:ext uri="{FF2B5EF4-FFF2-40B4-BE49-F238E27FC236}">
                  <a16:creationId xmlns:a16="http://schemas.microsoft.com/office/drawing/2014/main" id="{BE8AA2D4-5240-40FF-B7E0-D3832884BA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5124" name="Group 4">
                <a:extLst>
                  <a:ext uri="{FF2B5EF4-FFF2-40B4-BE49-F238E27FC236}">
                    <a16:creationId xmlns:a16="http://schemas.microsoft.com/office/drawing/2014/main" id="{E229B4A2-520B-40F5-8B8F-1D464910522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5125" name="Freeform 5">
                  <a:extLst>
                    <a:ext uri="{FF2B5EF4-FFF2-40B4-BE49-F238E27FC236}">
                      <a16:creationId xmlns:a16="http://schemas.microsoft.com/office/drawing/2014/main" id="{43ED4367-1648-4086-8772-0247BFAE9BF9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5126" name="Group 6">
                  <a:extLst>
                    <a:ext uri="{FF2B5EF4-FFF2-40B4-BE49-F238E27FC236}">
                      <a16:creationId xmlns:a16="http://schemas.microsoft.com/office/drawing/2014/main" id="{D1E97385-8868-4C3C-9A2A-E036847FA75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5127" name="Freeform 7">
                    <a:extLst>
                      <a:ext uri="{FF2B5EF4-FFF2-40B4-BE49-F238E27FC236}">
                        <a16:creationId xmlns:a16="http://schemas.microsoft.com/office/drawing/2014/main" id="{D893A00F-3A9E-4D50-8747-B5F00C08FCB9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128" name="Freeform 8">
                    <a:extLst>
                      <a:ext uri="{FF2B5EF4-FFF2-40B4-BE49-F238E27FC236}">
                        <a16:creationId xmlns:a16="http://schemas.microsoft.com/office/drawing/2014/main" id="{FAF6744E-8AAE-44AB-A39C-897566836C1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129" name="Freeform 9">
                    <a:extLst>
                      <a:ext uri="{FF2B5EF4-FFF2-40B4-BE49-F238E27FC236}">
                        <a16:creationId xmlns:a16="http://schemas.microsoft.com/office/drawing/2014/main" id="{7BF2F9C3-3B8A-481C-A833-5A86A5295103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5130" name="Group 10">
                    <a:extLst>
                      <a:ext uri="{FF2B5EF4-FFF2-40B4-BE49-F238E27FC236}">
                        <a16:creationId xmlns:a16="http://schemas.microsoft.com/office/drawing/2014/main" id="{A5051BD5-5279-4BFD-B3D1-15547345668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5131" name="Freeform 11">
                      <a:extLst>
                        <a:ext uri="{FF2B5EF4-FFF2-40B4-BE49-F238E27FC236}">
                          <a16:creationId xmlns:a16="http://schemas.microsoft.com/office/drawing/2014/main" id="{AFE2C0D9-7C34-4312-BDEF-3B54D913EE41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5132" name="Group 12">
                      <a:extLst>
                        <a:ext uri="{FF2B5EF4-FFF2-40B4-BE49-F238E27FC236}">
                          <a16:creationId xmlns:a16="http://schemas.microsoft.com/office/drawing/2014/main" id="{1C5D8483-883E-4507-AAC2-4FBFED145EAB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5133" name="Freeform 13">
                        <a:extLst>
                          <a:ext uri="{FF2B5EF4-FFF2-40B4-BE49-F238E27FC236}">
                            <a16:creationId xmlns:a16="http://schemas.microsoft.com/office/drawing/2014/main" id="{1B785702-CCFC-4058-90ED-83424C1200D8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5134" name="Group 14">
                        <a:extLst>
                          <a:ext uri="{FF2B5EF4-FFF2-40B4-BE49-F238E27FC236}">
                            <a16:creationId xmlns:a16="http://schemas.microsoft.com/office/drawing/2014/main" id="{3F62888E-7F12-4358-B4D9-0DDFC7DE6228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5135" name="Line 15">
                          <a:extLst>
                            <a:ext uri="{FF2B5EF4-FFF2-40B4-BE49-F238E27FC236}">
                              <a16:creationId xmlns:a16="http://schemas.microsoft.com/office/drawing/2014/main" id="{38DFB072-3B8D-4C8D-A5F1-F56120CAEF7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6" name="Line 16">
                          <a:extLst>
                            <a:ext uri="{FF2B5EF4-FFF2-40B4-BE49-F238E27FC236}">
                              <a16:creationId xmlns:a16="http://schemas.microsoft.com/office/drawing/2014/main" id="{E7D6D9DB-C6EC-4DCF-BD24-5CCAE60EE3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7" name="Line 17">
                          <a:extLst>
                            <a:ext uri="{FF2B5EF4-FFF2-40B4-BE49-F238E27FC236}">
                              <a16:creationId xmlns:a16="http://schemas.microsoft.com/office/drawing/2014/main" id="{B279F81A-BBB9-459B-AB23-4AA03054F81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8" name="Line 18">
                          <a:extLst>
                            <a:ext uri="{FF2B5EF4-FFF2-40B4-BE49-F238E27FC236}">
                              <a16:creationId xmlns:a16="http://schemas.microsoft.com/office/drawing/2014/main" id="{501FDBF5-7064-480B-95E9-60E59AE2AA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9" name="Line 19">
                          <a:extLst>
                            <a:ext uri="{FF2B5EF4-FFF2-40B4-BE49-F238E27FC236}">
                              <a16:creationId xmlns:a16="http://schemas.microsoft.com/office/drawing/2014/main" id="{03160225-CD31-4512-9046-6353B42566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0" name="Line 20">
                          <a:extLst>
                            <a:ext uri="{FF2B5EF4-FFF2-40B4-BE49-F238E27FC236}">
                              <a16:creationId xmlns:a16="http://schemas.microsoft.com/office/drawing/2014/main" id="{20DAA959-C6C4-4A9D-805A-93788D70FD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1" name="Line 21">
                          <a:extLst>
                            <a:ext uri="{FF2B5EF4-FFF2-40B4-BE49-F238E27FC236}">
                              <a16:creationId xmlns:a16="http://schemas.microsoft.com/office/drawing/2014/main" id="{2FB2D133-4294-41F5-AD84-F27712C38F7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2" name="Line 22">
                          <a:extLst>
                            <a:ext uri="{FF2B5EF4-FFF2-40B4-BE49-F238E27FC236}">
                              <a16:creationId xmlns:a16="http://schemas.microsoft.com/office/drawing/2014/main" id="{6C1B8266-3C26-4397-8EF3-2825DAD9AEF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3" name="Line 23">
                          <a:extLst>
                            <a:ext uri="{FF2B5EF4-FFF2-40B4-BE49-F238E27FC236}">
                              <a16:creationId xmlns:a16="http://schemas.microsoft.com/office/drawing/2014/main" id="{E78C0E12-7D74-49FA-9FBB-3180CAA222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4" name="Line 24">
                          <a:extLst>
                            <a:ext uri="{FF2B5EF4-FFF2-40B4-BE49-F238E27FC236}">
                              <a16:creationId xmlns:a16="http://schemas.microsoft.com/office/drawing/2014/main" id="{C7BE7B9B-9E08-4BD3-BF77-20980E5162C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5" name="Line 25">
                          <a:extLst>
                            <a:ext uri="{FF2B5EF4-FFF2-40B4-BE49-F238E27FC236}">
                              <a16:creationId xmlns:a16="http://schemas.microsoft.com/office/drawing/2014/main" id="{73B8DD4D-142D-4B72-B1D6-FF4DDF88D7D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6" name="Line 26">
                          <a:extLst>
                            <a:ext uri="{FF2B5EF4-FFF2-40B4-BE49-F238E27FC236}">
                              <a16:creationId xmlns:a16="http://schemas.microsoft.com/office/drawing/2014/main" id="{61922911-F8AE-4804-BF8A-6B14125ED21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7" name="Line 27">
                          <a:extLst>
                            <a:ext uri="{FF2B5EF4-FFF2-40B4-BE49-F238E27FC236}">
                              <a16:creationId xmlns:a16="http://schemas.microsoft.com/office/drawing/2014/main" id="{64AE3F19-E265-47FE-8DAB-7A8914EE0B0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8" name="Line 28">
                          <a:extLst>
                            <a:ext uri="{FF2B5EF4-FFF2-40B4-BE49-F238E27FC236}">
                              <a16:creationId xmlns:a16="http://schemas.microsoft.com/office/drawing/2014/main" id="{1B0BA22B-6D96-4675-85EB-980ACE8E29D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9" name="Line 29">
                          <a:extLst>
                            <a:ext uri="{FF2B5EF4-FFF2-40B4-BE49-F238E27FC236}">
                              <a16:creationId xmlns:a16="http://schemas.microsoft.com/office/drawing/2014/main" id="{3EFCE1EC-E4F1-4D64-876E-FC90EAAA6B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0" name="Line 30">
                          <a:extLst>
                            <a:ext uri="{FF2B5EF4-FFF2-40B4-BE49-F238E27FC236}">
                              <a16:creationId xmlns:a16="http://schemas.microsoft.com/office/drawing/2014/main" id="{8A4D38F3-A3CF-4D06-8AAC-EB9A27EC6AC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1" name="Line 31">
                          <a:extLst>
                            <a:ext uri="{FF2B5EF4-FFF2-40B4-BE49-F238E27FC236}">
                              <a16:creationId xmlns:a16="http://schemas.microsoft.com/office/drawing/2014/main" id="{FD81695A-0D7E-4243-822F-B5AF7036E52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2" name="Line 32">
                          <a:extLst>
                            <a:ext uri="{FF2B5EF4-FFF2-40B4-BE49-F238E27FC236}">
                              <a16:creationId xmlns:a16="http://schemas.microsoft.com/office/drawing/2014/main" id="{061C0544-4DD6-43FF-B5A1-A088C33F854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3" name="Line 33">
                          <a:extLst>
                            <a:ext uri="{FF2B5EF4-FFF2-40B4-BE49-F238E27FC236}">
                              <a16:creationId xmlns:a16="http://schemas.microsoft.com/office/drawing/2014/main" id="{B504E2E9-FF9C-41AA-94F0-F11F7BDA06C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4" name="Line 34">
                          <a:extLst>
                            <a:ext uri="{FF2B5EF4-FFF2-40B4-BE49-F238E27FC236}">
                              <a16:creationId xmlns:a16="http://schemas.microsoft.com/office/drawing/2014/main" id="{47BB6A03-D018-4882-A83E-91AFB50667C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5" name="Line 35">
                          <a:extLst>
                            <a:ext uri="{FF2B5EF4-FFF2-40B4-BE49-F238E27FC236}">
                              <a16:creationId xmlns:a16="http://schemas.microsoft.com/office/drawing/2014/main" id="{20271732-3029-4989-91E1-C1963FAD75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6" name="Line 36">
                          <a:extLst>
                            <a:ext uri="{FF2B5EF4-FFF2-40B4-BE49-F238E27FC236}">
                              <a16:creationId xmlns:a16="http://schemas.microsoft.com/office/drawing/2014/main" id="{953539DC-2494-4099-ADCD-DDF89D0D11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7" name="Line 37">
                          <a:extLst>
                            <a:ext uri="{FF2B5EF4-FFF2-40B4-BE49-F238E27FC236}">
                              <a16:creationId xmlns:a16="http://schemas.microsoft.com/office/drawing/2014/main" id="{8CF2136C-8F22-4164-BFE2-31F4C57459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8" name="Line 38">
                          <a:extLst>
                            <a:ext uri="{FF2B5EF4-FFF2-40B4-BE49-F238E27FC236}">
                              <a16:creationId xmlns:a16="http://schemas.microsoft.com/office/drawing/2014/main" id="{B48A22E0-1780-4174-A08E-F2D31C16C77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9" name="Line 39">
                          <a:extLst>
                            <a:ext uri="{FF2B5EF4-FFF2-40B4-BE49-F238E27FC236}">
                              <a16:creationId xmlns:a16="http://schemas.microsoft.com/office/drawing/2014/main" id="{CED491ED-FB70-41D7-B7C6-71316B1FDDA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0" name="Line 40">
                          <a:extLst>
                            <a:ext uri="{FF2B5EF4-FFF2-40B4-BE49-F238E27FC236}">
                              <a16:creationId xmlns:a16="http://schemas.microsoft.com/office/drawing/2014/main" id="{4418986D-A7AD-44CE-84C3-04D93D92006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1" name="Line 41">
                          <a:extLst>
                            <a:ext uri="{FF2B5EF4-FFF2-40B4-BE49-F238E27FC236}">
                              <a16:creationId xmlns:a16="http://schemas.microsoft.com/office/drawing/2014/main" id="{378A3675-DCBC-495A-B73C-59C5F9BF3D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2" name="Line 42">
                          <a:extLst>
                            <a:ext uri="{FF2B5EF4-FFF2-40B4-BE49-F238E27FC236}">
                              <a16:creationId xmlns:a16="http://schemas.microsoft.com/office/drawing/2014/main" id="{96266C40-AF97-4E7C-94C3-04B8A0F7D9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3" name="Line 43">
                          <a:extLst>
                            <a:ext uri="{FF2B5EF4-FFF2-40B4-BE49-F238E27FC236}">
                              <a16:creationId xmlns:a16="http://schemas.microsoft.com/office/drawing/2014/main" id="{215002DB-6AB3-49CE-87E0-E5C9F7B8DB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4" name="Line 44">
                          <a:extLst>
                            <a:ext uri="{FF2B5EF4-FFF2-40B4-BE49-F238E27FC236}">
                              <a16:creationId xmlns:a16="http://schemas.microsoft.com/office/drawing/2014/main" id="{28041BD6-8089-420D-8F9B-F548E2B276C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5" name="Line 45">
                          <a:extLst>
                            <a:ext uri="{FF2B5EF4-FFF2-40B4-BE49-F238E27FC236}">
                              <a16:creationId xmlns:a16="http://schemas.microsoft.com/office/drawing/2014/main" id="{1F816FC2-C0EA-4094-B18F-E912EB4A7BF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6" name="Line 46">
                          <a:extLst>
                            <a:ext uri="{FF2B5EF4-FFF2-40B4-BE49-F238E27FC236}">
                              <a16:creationId xmlns:a16="http://schemas.microsoft.com/office/drawing/2014/main" id="{19C67D8C-03F7-418A-966C-0FF7F0D3AE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7" name="Line 47">
                          <a:extLst>
                            <a:ext uri="{FF2B5EF4-FFF2-40B4-BE49-F238E27FC236}">
                              <a16:creationId xmlns:a16="http://schemas.microsoft.com/office/drawing/2014/main" id="{68ECADCF-06F3-494F-9105-9F43F1371C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8" name="Line 48">
                          <a:extLst>
                            <a:ext uri="{FF2B5EF4-FFF2-40B4-BE49-F238E27FC236}">
                              <a16:creationId xmlns:a16="http://schemas.microsoft.com/office/drawing/2014/main" id="{92933088-A37A-4E8E-BC2F-B30BAAE51BC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9" name="Line 49">
                          <a:extLst>
                            <a:ext uri="{FF2B5EF4-FFF2-40B4-BE49-F238E27FC236}">
                              <a16:creationId xmlns:a16="http://schemas.microsoft.com/office/drawing/2014/main" id="{EE5F4192-8355-4DB6-9D4F-28F5E5334C5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70" name="Freeform 50">
                          <a:extLst>
                            <a:ext uri="{FF2B5EF4-FFF2-40B4-BE49-F238E27FC236}">
                              <a16:creationId xmlns:a16="http://schemas.microsoft.com/office/drawing/2014/main" id="{8B0CE231-F068-40D3-B41C-281E3B59A2DA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5171" name="Group 51">
                          <a:extLst>
                            <a:ext uri="{FF2B5EF4-FFF2-40B4-BE49-F238E27FC236}">
                              <a16:creationId xmlns:a16="http://schemas.microsoft.com/office/drawing/2014/main" id="{96D84FE9-BF99-4394-BC0E-A42F273F2E6D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5172" name="Oval 52">
                            <a:extLst>
                              <a:ext uri="{FF2B5EF4-FFF2-40B4-BE49-F238E27FC236}">
                                <a16:creationId xmlns:a16="http://schemas.microsoft.com/office/drawing/2014/main" id="{3428261C-7BC7-4A89-A670-AFD95A89D0B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3" name="Oval 53">
                            <a:extLst>
                              <a:ext uri="{FF2B5EF4-FFF2-40B4-BE49-F238E27FC236}">
                                <a16:creationId xmlns:a16="http://schemas.microsoft.com/office/drawing/2014/main" id="{1769A40F-5CAB-4734-B288-FD7B7A9752E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4" name="Oval 54">
                            <a:extLst>
                              <a:ext uri="{FF2B5EF4-FFF2-40B4-BE49-F238E27FC236}">
                                <a16:creationId xmlns:a16="http://schemas.microsoft.com/office/drawing/2014/main" id="{4000E999-5F6D-4FD9-ADFB-D9C8644435D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5" name="Oval 55">
                            <a:extLst>
                              <a:ext uri="{FF2B5EF4-FFF2-40B4-BE49-F238E27FC236}">
                                <a16:creationId xmlns:a16="http://schemas.microsoft.com/office/drawing/2014/main" id="{778A858A-A65E-4A18-8A4D-57D4ED2F79E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6" name="Oval 56">
                            <a:extLst>
                              <a:ext uri="{FF2B5EF4-FFF2-40B4-BE49-F238E27FC236}">
                                <a16:creationId xmlns:a16="http://schemas.microsoft.com/office/drawing/2014/main" id="{137E949D-6F25-48D6-9168-1BE96325E15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7" name="Oval 57">
                            <a:extLst>
                              <a:ext uri="{FF2B5EF4-FFF2-40B4-BE49-F238E27FC236}">
                                <a16:creationId xmlns:a16="http://schemas.microsoft.com/office/drawing/2014/main" id="{D38350AF-DD1B-425E-B193-F6FC4315B68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8" name="Oval 58">
                            <a:extLst>
                              <a:ext uri="{FF2B5EF4-FFF2-40B4-BE49-F238E27FC236}">
                                <a16:creationId xmlns:a16="http://schemas.microsoft.com/office/drawing/2014/main" id="{787C022B-9FA8-4489-BF5E-489E3590A01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9" name="Oval 59">
                            <a:extLst>
                              <a:ext uri="{FF2B5EF4-FFF2-40B4-BE49-F238E27FC236}">
                                <a16:creationId xmlns:a16="http://schemas.microsoft.com/office/drawing/2014/main" id="{270403C7-7F55-43A5-A024-F11DA360871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0" name="Oval 60">
                            <a:extLst>
                              <a:ext uri="{FF2B5EF4-FFF2-40B4-BE49-F238E27FC236}">
                                <a16:creationId xmlns:a16="http://schemas.microsoft.com/office/drawing/2014/main" id="{EE636C22-257D-4A48-BD82-03959BFF30F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1" name="Oval 61">
                            <a:extLst>
                              <a:ext uri="{FF2B5EF4-FFF2-40B4-BE49-F238E27FC236}">
                                <a16:creationId xmlns:a16="http://schemas.microsoft.com/office/drawing/2014/main" id="{379FC1C9-D175-40E4-9661-DD4676ED361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2" name="Oval 62">
                            <a:extLst>
                              <a:ext uri="{FF2B5EF4-FFF2-40B4-BE49-F238E27FC236}">
                                <a16:creationId xmlns:a16="http://schemas.microsoft.com/office/drawing/2014/main" id="{4CFA6DAA-225E-4C0A-A38E-A90E45565B1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3" name="Oval 63">
                            <a:extLst>
                              <a:ext uri="{FF2B5EF4-FFF2-40B4-BE49-F238E27FC236}">
                                <a16:creationId xmlns:a16="http://schemas.microsoft.com/office/drawing/2014/main" id="{738C59E2-B59A-4903-A18C-7C8162BEEB3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5184" name="Line 64">
                          <a:extLst>
                            <a:ext uri="{FF2B5EF4-FFF2-40B4-BE49-F238E27FC236}">
                              <a16:creationId xmlns:a16="http://schemas.microsoft.com/office/drawing/2014/main" id="{1BBE7AC9-7083-4D78-926D-CDDB430D02C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5" name="Line 65">
                          <a:extLst>
                            <a:ext uri="{FF2B5EF4-FFF2-40B4-BE49-F238E27FC236}">
                              <a16:creationId xmlns:a16="http://schemas.microsoft.com/office/drawing/2014/main" id="{C198633C-BB5D-44FC-9796-97B7325B323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6" name="Line 66">
                          <a:extLst>
                            <a:ext uri="{FF2B5EF4-FFF2-40B4-BE49-F238E27FC236}">
                              <a16:creationId xmlns:a16="http://schemas.microsoft.com/office/drawing/2014/main" id="{13FBB8DA-04E1-4ED8-B976-E8A9B96258A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7" name="Line 67">
                          <a:extLst>
                            <a:ext uri="{FF2B5EF4-FFF2-40B4-BE49-F238E27FC236}">
                              <a16:creationId xmlns:a16="http://schemas.microsoft.com/office/drawing/2014/main" id="{29CA6925-6FFB-4815-91DE-4CD546D91BA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8" name="Line 68">
                          <a:extLst>
                            <a:ext uri="{FF2B5EF4-FFF2-40B4-BE49-F238E27FC236}">
                              <a16:creationId xmlns:a16="http://schemas.microsoft.com/office/drawing/2014/main" id="{F476D09E-EABA-4B87-A12C-D92D57B4224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9" name="Line 69">
                          <a:extLst>
                            <a:ext uri="{FF2B5EF4-FFF2-40B4-BE49-F238E27FC236}">
                              <a16:creationId xmlns:a16="http://schemas.microsoft.com/office/drawing/2014/main" id="{811833D7-8A9F-498A-8E42-0DB0187DAC4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0" name="Line 70">
                          <a:extLst>
                            <a:ext uri="{FF2B5EF4-FFF2-40B4-BE49-F238E27FC236}">
                              <a16:creationId xmlns:a16="http://schemas.microsoft.com/office/drawing/2014/main" id="{8579B889-3A48-40D6-8E75-213B89D010D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1" name="Line 71">
                          <a:extLst>
                            <a:ext uri="{FF2B5EF4-FFF2-40B4-BE49-F238E27FC236}">
                              <a16:creationId xmlns:a16="http://schemas.microsoft.com/office/drawing/2014/main" id="{F7475829-C29B-4015-8151-A7DC8A312A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2" name="Line 72">
                          <a:extLst>
                            <a:ext uri="{FF2B5EF4-FFF2-40B4-BE49-F238E27FC236}">
                              <a16:creationId xmlns:a16="http://schemas.microsoft.com/office/drawing/2014/main" id="{E400F57A-F7D7-4715-BA73-EF0CFBFAAA1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3" name="Line 73">
                          <a:extLst>
                            <a:ext uri="{FF2B5EF4-FFF2-40B4-BE49-F238E27FC236}">
                              <a16:creationId xmlns:a16="http://schemas.microsoft.com/office/drawing/2014/main" id="{E2593FBB-19D6-4D4F-99D9-D5230D4223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4" name="Line 74">
                          <a:extLst>
                            <a:ext uri="{FF2B5EF4-FFF2-40B4-BE49-F238E27FC236}">
                              <a16:creationId xmlns:a16="http://schemas.microsoft.com/office/drawing/2014/main" id="{F85E5D78-6F91-4A56-A721-7646084DD1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5" name="Line 75">
                          <a:extLst>
                            <a:ext uri="{FF2B5EF4-FFF2-40B4-BE49-F238E27FC236}">
                              <a16:creationId xmlns:a16="http://schemas.microsoft.com/office/drawing/2014/main" id="{D5BB3545-FC97-40A7-9BAE-72172C7B10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6" name="Line 76">
                          <a:extLst>
                            <a:ext uri="{FF2B5EF4-FFF2-40B4-BE49-F238E27FC236}">
                              <a16:creationId xmlns:a16="http://schemas.microsoft.com/office/drawing/2014/main" id="{8FF5361A-F220-405E-BBAF-93AB73D9CFF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7" name="Line 77">
                          <a:extLst>
                            <a:ext uri="{FF2B5EF4-FFF2-40B4-BE49-F238E27FC236}">
                              <a16:creationId xmlns:a16="http://schemas.microsoft.com/office/drawing/2014/main" id="{41AA21C2-B768-498B-9104-6DD43F568C6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8" name="Line 78">
                          <a:extLst>
                            <a:ext uri="{FF2B5EF4-FFF2-40B4-BE49-F238E27FC236}">
                              <a16:creationId xmlns:a16="http://schemas.microsoft.com/office/drawing/2014/main" id="{435BA0FC-E061-42A1-A9BB-6710527CA63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9" name="Line 79">
                          <a:extLst>
                            <a:ext uri="{FF2B5EF4-FFF2-40B4-BE49-F238E27FC236}">
                              <a16:creationId xmlns:a16="http://schemas.microsoft.com/office/drawing/2014/main" id="{218392D8-578C-4F49-B3FC-3F8BCA1FC14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0" name="Line 80">
                          <a:extLst>
                            <a:ext uri="{FF2B5EF4-FFF2-40B4-BE49-F238E27FC236}">
                              <a16:creationId xmlns:a16="http://schemas.microsoft.com/office/drawing/2014/main" id="{4007606B-C80D-413F-923A-9D12210A64B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1" name="Line 81">
                          <a:extLst>
                            <a:ext uri="{FF2B5EF4-FFF2-40B4-BE49-F238E27FC236}">
                              <a16:creationId xmlns:a16="http://schemas.microsoft.com/office/drawing/2014/main" id="{6B3117F0-F7E8-442E-844D-51A394E18D7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2" name="Line 82">
                          <a:extLst>
                            <a:ext uri="{FF2B5EF4-FFF2-40B4-BE49-F238E27FC236}">
                              <a16:creationId xmlns:a16="http://schemas.microsoft.com/office/drawing/2014/main" id="{22551B39-D80D-4A09-9586-6ABFAE77827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3" name="Line 83">
                          <a:extLst>
                            <a:ext uri="{FF2B5EF4-FFF2-40B4-BE49-F238E27FC236}">
                              <a16:creationId xmlns:a16="http://schemas.microsoft.com/office/drawing/2014/main" id="{FF7651C5-F32E-4419-A3DD-F5EE69731D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4" name="Line 84">
                          <a:extLst>
                            <a:ext uri="{FF2B5EF4-FFF2-40B4-BE49-F238E27FC236}">
                              <a16:creationId xmlns:a16="http://schemas.microsoft.com/office/drawing/2014/main" id="{47A3AF05-7D5D-4D07-AB7C-FB46B3B0DBF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5" name="Line 85">
                          <a:extLst>
                            <a:ext uri="{FF2B5EF4-FFF2-40B4-BE49-F238E27FC236}">
                              <a16:creationId xmlns:a16="http://schemas.microsoft.com/office/drawing/2014/main" id="{34BFA32A-1A68-411F-BE19-6DBF286B804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6" name="Line 86">
                          <a:extLst>
                            <a:ext uri="{FF2B5EF4-FFF2-40B4-BE49-F238E27FC236}">
                              <a16:creationId xmlns:a16="http://schemas.microsoft.com/office/drawing/2014/main" id="{070F22F4-D9FD-467D-A462-7FA56E97B6D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7" name="Line 87">
                          <a:extLst>
                            <a:ext uri="{FF2B5EF4-FFF2-40B4-BE49-F238E27FC236}">
                              <a16:creationId xmlns:a16="http://schemas.microsoft.com/office/drawing/2014/main" id="{C3476A61-702E-401B-9878-F0E2FF49D1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8" name="Line 88">
                          <a:extLst>
                            <a:ext uri="{FF2B5EF4-FFF2-40B4-BE49-F238E27FC236}">
                              <a16:creationId xmlns:a16="http://schemas.microsoft.com/office/drawing/2014/main" id="{9AB03D56-071A-4A74-B3F0-95FF5796547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9" name="Line 89">
                          <a:extLst>
                            <a:ext uri="{FF2B5EF4-FFF2-40B4-BE49-F238E27FC236}">
                              <a16:creationId xmlns:a16="http://schemas.microsoft.com/office/drawing/2014/main" id="{25D1E84F-833C-4CF8-A37E-24F499D03AF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0" name="Line 90">
                          <a:extLst>
                            <a:ext uri="{FF2B5EF4-FFF2-40B4-BE49-F238E27FC236}">
                              <a16:creationId xmlns:a16="http://schemas.microsoft.com/office/drawing/2014/main" id="{8E200E89-EE77-4049-8AAB-0ABCA530A2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1" name="Line 91">
                          <a:extLst>
                            <a:ext uri="{FF2B5EF4-FFF2-40B4-BE49-F238E27FC236}">
                              <a16:creationId xmlns:a16="http://schemas.microsoft.com/office/drawing/2014/main" id="{9BADE4E0-332F-443B-9C4E-98D10A85F3D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2" name="Line 92">
                          <a:extLst>
                            <a:ext uri="{FF2B5EF4-FFF2-40B4-BE49-F238E27FC236}">
                              <a16:creationId xmlns:a16="http://schemas.microsoft.com/office/drawing/2014/main" id="{B4F8548A-B85D-45A6-BF97-89272159A55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3" name="Line 93">
                          <a:extLst>
                            <a:ext uri="{FF2B5EF4-FFF2-40B4-BE49-F238E27FC236}">
                              <a16:creationId xmlns:a16="http://schemas.microsoft.com/office/drawing/2014/main" id="{6069A16C-9665-4EC1-B42F-576C074E71C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4" name="Line 94">
                          <a:extLst>
                            <a:ext uri="{FF2B5EF4-FFF2-40B4-BE49-F238E27FC236}">
                              <a16:creationId xmlns:a16="http://schemas.microsoft.com/office/drawing/2014/main" id="{CFDED319-BFAA-4214-8AEB-B553AFDD21B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5" name="Line 95">
                          <a:extLst>
                            <a:ext uri="{FF2B5EF4-FFF2-40B4-BE49-F238E27FC236}">
                              <a16:creationId xmlns:a16="http://schemas.microsoft.com/office/drawing/2014/main" id="{B7F8E431-E021-4A14-BE80-534F3B7BADC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6" name="Line 96">
                          <a:extLst>
                            <a:ext uri="{FF2B5EF4-FFF2-40B4-BE49-F238E27FC236}">
                              <a16:creationId xmlns:a16="http://schemas.microsoft.com/office/drawing/2014/main" id="{7E119580-5A98-48E3-B1D3-152BFD3772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7" name="Line 97">
                          <a:extLst>
                            <a:ext uri="{FF2B5EF4-FFF2-40B4-BE49-F238E27FC236}">
                              <a16:creationId xmlns:a16="http://schemas.microsoft.com/office/drawing/2014/main" id="{C8D7ED6A-84E7-4496-A60C-DB7BA1521F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8" name="Line 98">
                          <a:extLst>
                            <a:ext uri="{FF2B5EF4-FFF2-40B4-BE49-F238E27FC236}">
                              <a16:creationId xmlns:a16="http://schemas.microsoft.com/office/drawing/2014/main" id="{CBCD2866-49FD-48E5-8020-0B111BA011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9" name="Line 99">
                          <a:extLst>
                            <a:ext uri="{FF2B5EF4-FFF2-40B4-BE49-F238E27FC236}">
                              <a16:creationId xmlns:a16="http://schemas.microsoft.com/office/drawing/2014/main" id="{7ED77C2F-4A08-4673-A4ED-167A3C05EBF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5220" name="Group 100">
                <a:extLst>
                  <a:ext uri="{FF2B5EF4-FFF2-40B4-BE49-F238E27FC236}">
                    <a16:creationId xmlns:a16="http://schemas.microsoft.com/office/drawing/2014/main" id="{23F43B27-BBCE-479F-8BFC-66D957F8834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5221" name="Line 101">
                  <a:extLst>
                    <a:ext uri="{FF2B5EF4-FFF2-40B4-BE49-F238E27FC236}">
                      <a16:creationId xmlns:a16="http://schemas.microsoft.com/office/drawing/2014/main" id="{76F55CAD-8F69-4974-B7FB-E20B1C0C2FD0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22" name="Line 102">
                  <a:extLst>
                    <a:ext uri="{FF2B5EF4-FFF2-40B4-BE49-F238E27FC236}">
                      <a16:creationId xmlns:a16="http://schemas.microsoft.com/office/drawing/2014/main" id="{629C570A-F076-4ED9-801C-7B3C69245A0E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5223" name="Group 103">
                  <a:extLst>
                    <a:ext uri="{FF2B5EF4-FFF2-40B4-BE49-F238E27FC236}">
                      <a16:creationId xmlns:a16="http://schemas.microsoft.com/office/drawing/2014/main" id="{83848F5C-8204-4F0E-968C-5C198DC750E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5224" name="Line 104">
                    <a:extLst>
                      <a:ext uri="{FF2B5EF4-FFF2-40B4-BE49-F238E27FC236}">
                        <a16:creationId xmlns:a16="http://schemas.microsoft.com/office/drawing/2014/main" id="{09809FF4-96D2-4077-80B4-AFA5EC6A61C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5" name="Freeform 105">
                    <a:extLst>
                      <a:ext uri="{FF2B5EF4-FFF2-40B4-BE49-F238E27FC236}">
                        <a16:creationId xmlns:a16="http://schemas.microsoft.com/office/drawing/2014/main" id="{D1F0EDFD-B22C-4985-8DCF-1073A7A92C87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6" name="Line 106">
                    <a:extLst>
                      <a:ext uri="{FF2B5EF4-FFF2-40B4-BE49-F238E27FC236}">
                        <a16:creationId xmlns:a16="http://schemas.microsoft.com/office/drawing/2014/main" id="{57BD2C63-3236-45DF-9F0C-794A6C134658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7" name="Line 107">
                    <a:extLst>
                      <a:ext uri="{FF2B5EF4-FFF2-40B4-BE49-F238E27FC236}">
                        <a16:creationId xmlns:a16="http://schemas.microsoft.com/office/drawing/2014/main" id="{0E72F069-CADD-4A2E-8822-29E6CC291DA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8" name="Line 108">
                    <a:extLst>
                      <a:ext uri="{FF2B5EF4-FFF2-40B4-BE49-F238E27FC236}">
                        <a16:creationId xmlns:a16="http://schemas.microsoft.com/office/drawing/2014/main" id="{B02B1511-D7B4-4BB8-9BEF-52D4367058C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9" name="Line 109">
                    <a:extLst>
                      <a:ext uri="{FF2B5EF4-FFF2-40B4-BE49-F238E27FC236}">
                        <a16:creationId xmlns:a16="http://schemas.microsoft.com/office/drawing/2014/main" id="{0577F1D5-B5A4-4912-8732-DA95B1F9C40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30" name="Line 110">
                    <a:extLst>
                      <a:ext uri="{FF2B5EF4-FFF2-40B4-BE49-F238E27FC236}">
                        <a16:creationId xmlns:a16="http://schemas.microsoft.com/office/drawing/2014/main" id="{DAE930A2-DCD7-44D6-ADAD-03E537E19A2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31" name="Line 111">
                    <a:extLst>
                      <a:ext uri="{FF2B5EF4-FFF2-40B4-BE49-F238E27FC236}">
                        <a16:creationId xmlns:a16="http://schemas.microsoft.com/office/drawing/2014/main" id="{87BABC50-7053-4086-9C14-B1351A72A4B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32" name="Line 112">
                    <a:extLst>
                      <a:ext uri="{FF2B5EF4-FFF2-40B4-BE49-F238E27FC236}">
                        <a16:creationId xmlns:a16="http://schemas.microsoft.com/office/drawing/2014/main" id="{9815E403-3EE1-4543-ABFB-08DBC002FB97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5233" name="Group 113">
              <a:extLst>
                <a:ext uri="{FF2B5EF4-FFF2-40B4-BE49-F238E27FC236}">
                  <a16:creationId xmlns:a16="http://schemas.microsoft.com/office/drawing/2014/main" id="{5C5A1596-6D0B-4B74-9A95-5B8505CDB11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5234" name="Freeform 114">
                <a:extLst>
                  <a:ext uri="{FF2B5EF4-FFF2-40B4-BE49-F238E27FC236}">
                    <a16:creationId xmlns:a16="http://schemas.microsoft.com/office/drawing/2014/main" id="{17F6C7AB-C35E-42B0-A697-A7310CF7FD4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35" name="Freeform 115">
                <a:extLst>
                  <a:ext uri="{FF2B5EF4-FFF2-40B4-BE49-F238E27FC236}">
                    <a16:creationId xmlns:a16="http://schemas.microsoft.com/office/drawing/2014/main" id="{4BB7D6C2-6617-41DD-99F7-40117F0734E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36" name="Rectangle 116">
                <a:extLst>
                  <a:ext uri="{FF2B5EF4-FFF2-40B4-BE49-F238E27FC236}">
                    <a16:creationId xmlns:a16="http://schemas.microsoft.com/office/drawing/2014/main" id="{6229F7AF-F389-4C2F-ADD8-E4373C52BA8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237" name="Rectangle 117">
                <a:extLst>
                  <a:ext uri="{FF2B5EF4-FFF2-40B4-BE49-F238E27FC236}">
                    <a16:creationId xmlns:a16="http://schemas.microsoft.com/office/drawing/2014/main" id="{2A6D1177-EFEE-4A3A-AEA8-D4259D2AEA0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238" name="Rectangle 118">
                <a:extLst>
                  <a:ext uri="{FF2B5EF4-FFF2-40B4-BE49-F238E27FC236}">
                    <a16:creationId xmlns:a16="http://schemas.microsoft.com/office/drawing/2014/main" id="{742A27FD-BFA2-4A3A-AC2C-ADA04D7769D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239" name="Rectangle 119">
                <a:extLst>
                  <a:ext uri="{FF2B5EF4-FFF2-40B4-BE49-F238E27FC236}">
                    <a16:creationId xmlns:a16="http://schemas.microsoft.com/office/drawing/2014/main" id="{D3892086-4335-4B7D-93B5-E4B368561C0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5240" name="Group 120">
                <a:extLst>
                  <a:ext uri="{FF2B5EF4-FFF2-40B4-BE49-F238E27FC236}">
                    <a16:creationId xmlns:a16="http://schemas.microsoft.com/office/drawing/2014/main" id="{252BD483-7BE6-488F-9D72-30B88B449E0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5241" name="Oval 121">
                  <a:extLst>
                    <a:ext uri="{FF2B5EF4-FFF2-40B4-BE49-F238E27FC236}">
                      <a16:creationId xmlns:a16="http://schemas.microsoft.com/office/drawing/2014/main" id="{C6FD956A-30A6-42CF-9B71-E456F877A88F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5242" name="Freeform 122">
                  <a:extLst>
                    <a:ext uri="{FF2B5EF4-FFF2-40B4-BE49-F238E27FC236}">
                      <a16:creationId xmlns:a16="http://schemas.microsoft.com/office/drawing/2014/main" id="{B612B720-C382-4188-884E-019C6730E98B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43" name="Freeform 123">
                  <a:extLst>
                    <a:ext uri="{FF2B5EF4-FFF2-40B4-BE49-F238E27FC236}">
                      <a16:creationId xmlns:a16="http://schemas.microsoft.com/office/drawing/2014/main" id="{C599EDB3-78D6-4CCA-8B9F-F233F54F0F29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44" name="Freeform 124">
                  <a:extLst>
                    <a:ext uri="{FF2B5EF4-FFF2-40B4-BE49-F238E27FC236}">
                      <a16:creationId xmlns:a16="http://schemas.microsoft.com/office/drawing/2014/main" id="{8E8D65EE-1139-4090-9560-9CEA29F986DA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45" name="Freeform 125">
                  <a:extLst>
                    <a:ext uri="{FF2B5EF4-FFF2-40B4-BE49-F238E27FC236}">
                      <a16:creationId xmlns:a16="http://schemas.microsoft.com/office/drawing/2014/main" id="{7B80540E-1007-4107-B43D-8FFAC794E82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5246" name="Rectangle 126">
            <a:extLst>
              <a:ext uri="{FF2B5EF4-FFF2-40B4-BE49-F238E27FC236}">
                <a16:creationId xmlns:a16="http://schemas.microsoft.com/office/drawing/2014/main" id="{F6B3D3B5-FF0D-43E8-AF3C-1A2DFF0C6AD6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5247" name="Rectangle 127">
            <a:extLst>
              <a:ext uri="{FF2B5EF4-FFF2-40B4-BE49-F238E27FC236}">
                <a16:creationId xmlns:a16="http://schemas.microsoft.com/office/drawing/2014/main" id="{852377B5-30DE-4B4C-9B59-0B7C6224759D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5248" name="Rectangle 128">
            <a:extLst>
              <a:ext uri="{FF2B5EF4-FFF2-40B4-BE49-F238E27FC236}">
                <a16:creationId xmlns:a16="http://schemas.microsoft.com/office/drawing/2014/main" id="{6572587F-DE6F-4237-BBCB-9AB5A33A4C6B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5249" name="Rectangle 129">
            <a:extLst>
              <a:ext uri="{FF2B5EF4-FFF2-40B4-BE49-F238E27FC236}">
                <a16:creationId xmlns:a16="http://schemas.microsoft.com/office/drawing/2014/main" id="{CA9F9BC4-719F-44AA-A405-186813FD7B0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5250" name="Rectangle 130">
            <a:extLst>
              <a:ext uri="{FF2B5EF4-FFF2-40B4-BE49-F238E27FC236}">
                <a16:creationId xmlns:a16="http://schemas.microsoft.com/office/drawing/2014/main" id="{FB10DCFA-91EE-4EE0-9528-E5536EE835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B27C903B-55A2-4C06-B173-5E41C2C9F559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1B9A41-D106-4476-A0D2-03DBC7E12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7FD3F0-1739-4A95-B4B7-E5C06B33D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9462569-E169-4A23-AB99-854F86BE3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B49616-F21C-4F05-B840-17F7856EF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0FBE26-8C42-460E-A053-9CB62C52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A5633-62AB-4837-99E9-83BE0E603623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62625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5C4B63-6FDC-449A-AE7C-AB03711A0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BD007B7-D6F8-4822-85E3-9D2E6726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660A0D-6C73-445F-AF26-D0426CB31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A6E7E6-030D-4CA4-9C1B-90F68BEE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88CFEC-FBBD-49AD-AAAB-2790A5FD7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2E14D-FBBB-45D6-B9C9-790E43FCBD0D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120840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6D8B5C-9DEE-4581-B5EE-D0DD9A3A5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A0E8B3-49B9-446D-AC35-44D5559FA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EFF77C-04B5-44A9-B740-A6FBD11D8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0E03036-A25D-4CBC-BCD9-858EA51A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1C9B243-5DAF-4AA7-8CE5-31E278908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E83FA16-F8F2-4D91-94C8-0E5BCC03B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5D867-9E75-4060-80ED-A2989FAE7D29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6777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6139A6-2078-40C1-B7FD-BC20C9E39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3001F20-60F6-4A86-AA0A-EF778EA24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D175C36-2B63-459B-BEFC-2D6A7DC64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5A3184E-A346-421E-8948-6C8036C881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203D2DE-5D3D-404F-AC11-F562B62E4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F3B5077-F513-4696-B5F0-0C7E3F66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F9794A2-478D-492B-B49F-DA2C5027E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D61B314-D240-4377-9661-290375A33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B2A91-CE79-4E07-A29B-C57A4433661B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219625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3E6E3D-A474-4F78-AABE-D342F187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DA9C106-F929-4FC7-A253-D8CE5071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7AE5EA5-3CC8-4D70-A953-B7A28DCB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40687B9-1792-4700-A61A-8DAD7931E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70A2F0-B8F9-40EB-B818-239138D8275D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786791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7788F45-2B26-4C63-85BD-317981AB3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BDE6021-E2EE-4507-B1BC-A9E442905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27E804A-3BE7-4BA8-9F01-37485BBB0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C4E24-E096-48A6-9066-2E2DF854B3CC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17063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38253-6073-48BA-9242-1AEDC5252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12FE1E-0325-4B50-A1B5-417BEAE6C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F9CF441-E428-450D-AB3D-4CFC44001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B3B53A4-BC45-4D37-B16D-A8BB37B76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6E5FA6-2738-4EA1-8760-E05F44A4B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ABB51C-5F64-4020-BE89-6F9D1543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06754-B7F5-4AB8-BB9B-4425E0C33FDB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921846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F0C69D-13E5-4B63-99E6-FA433A81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CB3BD51-38B7-4C51-80FF-1120156ACF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A4F9FFC-A941-4A69-BD27-61EE30800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8588820-F335-406A-ABF8-83E299448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3AF0054-4B78-481D-AFB7-B5AED2DBE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83A57C5-10CE-4368-8C0F-B3534E494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D5C16-8715-415D-9F7A-D4B5F8AFF120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32198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C1D3DA-1975-41B7-8181-F4C35757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149E78F-872A-4A50-8642-3213F1715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56C538-57EF-44FD-B5ED-7292ADB54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37BB103-6CC3-4C13-8252-CD924221A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696F17-8426-4337-8E44-94BB651A5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636816-3EBF-4F45-916E-5112F68C142C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81244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8D072E7-6DB9-4270-84A3-8CBE36C8EB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ABB384-0077-43A6-B43C-C09C2DA85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B01317-36A4-45E9-A691-69320952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A86492-EB14-430C-AEDD-0ECD036D1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222F18-4658-43AC-9CE1-889290CBD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2ED9-2473-4488-A927-A239578B905B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657654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7BF030-9433-4302-A099-C8898BA7C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8F85C2-F764-4B8B-851D-9A5D3AF20C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6C1B148-0A8D-4B72-ADEC-CE2ADE8EF0D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842DFB28-4A9C-4C84-9B13-FA3D1F4E9583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537E3757-1585-43E3-97C7-C502CB62B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1F55D067-6D1C-4E2E-ABD1-C9016478E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BFB8332A-05FC-4AAD-8A9F-270CC4198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070AC41-0DB5-48C8-9E98-C8BD0D9D7E47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20871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65E2F39D-2E09-4FC9-AA81-119F395030B3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4099" name="Group 3">
              <a:extLst>
                <a:ext uri="{FF2B5EF4-FFF2-40B4-BE49-F238E27FC236}">
                  <a16:creationId xmlns:a16="http://schemas.microsoft.com/office/drawing/2014/main" id="{EF766FB1-E5D5-4959-A5CB-426943CA92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4100" name="Group 4">
                <a:extLst>
                  <a:ext uri="{FF2B5EF4-FFF2-40B4-BE49-F238E27FC236}">
                    <a16:creationId xmlns:a16="http://schemas.microsoft.com/office/drawing/2014/main" id="{89C3E6C3-A073-40CB-B235-7A2C8AD9505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4101" name="Freeform 5">
                  <a:extLst>
                    <a:ext uri="{FF2B5EF4-FFF2-40B4-BE49-F238E27FC236}">
                      <a16:creationId xmlns:a16="http://schemas.microsoft.com/office/drawing/2014/main" id="{C7D4157A-F377-4E92-A106-7E3BF4DED380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4102" name="Group 6">
                  <a:extLst>
                    <a:ext uri="{FF2B5EF4-FFF2-40B4-BE49-F238E27FC236}">
                      <a16:creationId xmlns:a16="http://schemas.microsoft.com/office/drawing/2014/main" id="{3FBC1749-BAAF-4827-A125-C4D394F2492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4103" name="Freeform 7">
                    <a:extLst>
                      <a:ext uri="{FF2B5EF4-FFF2-40B4-BE49-F238E27FC236}">
                        <a16:creationId xmlns:a16="http://schemas.microsoft.com/office/drawing/2014/main" id="{4FBB6663-292C-4AB2-8686-3A2D3D29F030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104" name="Freeform 8">
                    <a:extLst>
                      <a:ext uri="{FF2B5EF4-FFF2-40B4-BE49-F238E27FC236}">
                        <a16:creationId xmlns:a16="http://schemas.microsoft.com/office/drawing/2014/main" id="{1ABA5B05-99B3-4D02-879F-DF5C37A8B407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105" name="Freeform 9">
                    <a:extLst>
                      <a:ext uri="{FF2B5EF4-FFF2-40B4-BE49-F238E27FC236}">
                        <a16:creationId xmlns:a16="http://schemas.microsoft.com/office/drawing/2014/main" id="{A7DFBA70-ADF5-4A08-8E4A-E1FD7F1B2469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4106" name="Group 10">
                    <a:extLst>
                      <a:ext uri="{FF2B5EF4-FFF2-40B4-BE49-F238E27FC236}">
                        <a16:creationId xmlns:a16="http://schemas.microsoft.com/office/drawing/2014/main" id="{5CCF29FF-3647-4BA7-9AC1-5D6208DEB00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4107" name="Freeform 11">
                      <a:extLst>
                        <a:ext uri="{FF2B5EF4-FFF2-40B4-BE49-F238E27FC236}">
                          <a16:creationId xmlns:a16="http://schemas.microsoft.com/office/drawing/2014/main" id="{0FF9766C-2ABC-4BAB-86EA-40BF72EB7E48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4108" name="Group 12">
                      <a:extLst>
                        <a:ext uri="{FF2B5EF4-FFF2-40B4-BE49-F238E27FC236}">
                          <a16:creationId xmlns:a16="http://schemas.microsoft.com/office/drawing/2014/main" id="{E0DDBBE5-6092-4EEF-8400-02515A6ABDB5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09" name="Freeform 13">
                        <a:extLst>
                          <a:ext uri="{FF2B5EF4-FFF2-40B4-BE49-F238E27FC236}">
                            <a16:creationId xmlns:a16="http://schemas.microsoft.com/office/drawing/2014/main" id="{6013DD6F-3ADE-4DFD-9046-73FBF2C38954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4110" name="Group 14">
                        <a:extLst>
                          <a:ext uri="{FF2B5EF4-FFF2-40B4-BE49-F238E27FC236}">
                            <a16:creationId xmlns:a16="http://schemas.microsoft.com/office/drawing/2014/main" id="{EF631BA1-7391-4283-B2FB-FEA98885155A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111" name="Line 15">
                          <a:extLst>
                            <a:ext uri="{FF2B5EF4-FFF2-40B4-BE49-F238E27FC236}">
                              <a16:creationId xmlns:a16="http://schemas.microsoft.com/office/drawing/2014/main" id="{CD78693A-FD57-4082-BF10-FE2C9EEE8C3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2" name="Line 16">
                          <a:extLst>
                            <a:ext uri="{FF2B5EF4-FFF2-40B4-BE49-F238E27FC236}">
                              <a16:creationId xmlns:a16="http://schemas.microsoft.com/office/drawing/2014/main" id="{A583FC00-4AE8-4559-9EF6-2E2EF3BAE70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3" name="Line 17">
                          <a:extLst>
                            <a:ext uri="{FF2B5EF4-FFF2-40B4-BE49-F238E27FC236}">
                              <a16:creationId xmlns:a16="http://schemas.microsoft.com/office/drawing/2014/main" id="{C5915D82-474B-4A6E-B355-EAC63F75089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4" name="Line 18">
                          <a:extLst>
                            <a:ext uri="{FF2B5EF4-FFF2-40B4-BE49-F238E27FC236}">
                              <a16:creationId xmlns:a16="http://schemas.microsoft.com/office/drawing/2014/main" id="{26D57539-8C11-4A3A-A17C-9AED97E6474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5" name="Line 19">
                          <a:extLst>
                            <a:ext uri="{FF2B5EF4-FFF2-40B4-BE49-F238E27FC236}">
                              <a16:creationId xmlns:a16="http://schemas.microsoft.com/office/drawing/2014/main" id="{AD8320D5-6EAA-446A-8765-08529F78507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6" name="Line 20">
                          <a:extLst>
                            <a:ext uri="{FF2B5EF4-FFF2-40B4-BE49-F238E27FC236}">
                              <a16:creationId xmlns:a16="http://schemas.microsoft.com/office/drawing/2014/main" id="{C81AECAA-76B4-43F6-BB24-152E043346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7" name="Line 21">
                          <a:extLst>
                            <a:ext uri="{FF2B5EF4-FFF2-40B4-BE49-F238E27FC236}">
                              <a16:creationId xmlns:a16="http://schemas.microsoft.com/office/drawing/2014/main" id="{F516D259-D450-46C7-958E-A141177CC99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8" name="Line 22">
                          <a:extLst>
                            <a:ext uri="{FF2B5EF4-FFF2-40B4-BE49-F238E27FC236}">
                              <a16:creationId xmlns:a16="http://schemas.microsoft.com/office/drawing/2014/main" id="{A6592970-ABC7-4DFF-AE6E-EB835A48019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9" name="Line 23">
                          <a:extLst>
                            <a:ext uri="{FF2B5EF4-FFF2-40B4-BE49-F238E27FC236}">
                              <a16:creationId xmlns:a16="http://schemas.microsoft.com/office/drawing/2014/main" id="{0586BAC1-CB9F-4DD4-9CCD-D8E7DA1CCE6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0" name="Line 24">
                          <a:extLst>
                            <a:ext uri="{FF2B5EF4-FFF2-40B4-BE49-F238E27FC236}">
                              <a16:creationId xmlns:a16="http://schemas.microsoft.com/office/drawing/2014/main" id="{9ED9EFC5-BD94-43D3-B36A-9B8BAC55AF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1" name="Line 25">
                          <a:extLst>
                            <a:ext uri="{FF2B5EF4-FFF2-40B4-BE49-F238E27FC236}">
                              <a16:creationId xmlns:a16="http://schemas.microsoft.com/office/drawing/2014/main" id="{3835167F-D2AA-426C-AD04-AFF8F33B0DA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2" name="Line 26">
                          <a:extLst>
                            <a:ext uri="{FF2B5EF4-FFF2-40B4-BE49-F238E27FC236}">
                              <a16:creationId xmlns:a16="http://schemas.microsoft.com/office/drawing/2014/main" id="{140E4AC2-BBC0-4DDF-B0F8-5EFE80E703E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3" name="Line 27">
                          <a:extLst>
                            <a:ext uri="{FF2B5EF4-FFF2-40B4-BE49-F238E27FC236}">
                              <a16:creationId xmlns:a16="http://schemas.microsoft.com/office/drawing/2014/main" id="{92F9A219-C4C8-4785-B73C-A5FE7E93B6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4" name="Line 28">
                          <a:extLst>
                            <a:ext uri="{FF2B5EF4-FFF2-40B4-BE49-F238E27FC236}">
                              <a16:creationId xmlns:a16="http://schemas.microsoft.com/office/drawing/2014/main" id="{75ACE703-36CA-4BDA-99DB-0B4AE1AF91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5" name="Line 29">
                          <a:extLst>
                            <a:ext uri="{FF2B5EF4-FFF2-40B4-BE49-F238E27FC236}">
                              <a16:creationId xmlns:a16="http://schemas.microsoft.com/office/drawing/2014/main" id="{0C5A0869-0BCF-4166-94AE-18E0E30134E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6" name="Line 30">
                          <a:extLst>
                            <a:ext uri="{FF2B5EF4-FFF2-40B4-BE49-F238E27FC236}">
                              <a16:creationId xmlns:a16="http://schemas.microsoft.com/office/drawing/2014/main" id="{0D5EEE1A-E294-4588-B134-E9C89BA558E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7" name="Line 31">
                          <a:extLst>
                            <a:ext uri="{FF2B5EF4-FFF2-40B4-BE49-F238E27FC236}">
                              <a16:creationId xmlns:a16="http://schemas.microsoft.com/office/drawing/2014/main" id="{E396889E-C334-4705-9810-9EF5076489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8" name="Line 32">
                          <a:extLst>
                            <a:ext uri="{FF2B5EF4-FFF2-40B4-BE49-F238E27FC236}">
                              <a16:creationId xmlns:a16="http://schemas.microsoft.com/office/drawing/2014/main" id="{CC3355C1-B67B-40C2-920A-3D7F145F6F6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9" name="Line 33">
                          <a:extLst>
                            <a:ext uri="{FF2B5EF4-FFF2-40B4-BE49-F238E27FC236}">
                              <a16:creationId xmlns:a16="http://schemas.microsoft.com/office/drawing/2014/main" id="{64B8C876-BCC0-4D1F-86C5-A60632BC5D5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0" name="Line 34">
                          <a:extLst>
                            <a:ext uri="{FF2B5EF4-FFF2-40B4-BE49-F238E27FC236}">
                              <a16:creationId xmlns:a16="http://schemas.microsoft.com/office/drawing/2014/main" id="{B678D351-F06A-4FA9-906F-9C5DF5646E0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1" name="Line 35">
                          <a:extLst>
                            <a:ext uri="{FF2B5EF4-FFF2-40B4-BE49-F238E27FC236}">
                              <a16:creationId xmlns:a16="http://schemas.microsoft.com/office/drawing/2014/main" id="{954DB695-CD9B-4E44-B039-8C1B3D0A1D3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2" name="Line 36">
                          <a:extLst>
                            <a:ext uri="{FF2B5EF4-FFF2-40B4-BE49-F238E27FC236}">
                              <a16:creationId xmlns:a16="http://schemas.microsoft.com/office/drawing/2014/main" id="{492EC863-6410-4AD4-AC4D-B7C95EF0376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3" name="Line 37">
                          <a:extLst>
                            <a:ext uri="{FF2B5EF4-FFF2-40B4-BE49-F238E27FC236}">
                              <a16:creationId xmlns:a16="http://schemas.microsoft.com/office/drawing/2014/main" id="{A2DD57EA-869E-4445-B8DC-BA242E81479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4" name="Line 38">
                          <a:extLst>
                            <a:ext uri="{FF2B5EF4-FFF2-40B4-BE49-F238E27FC236}">
                              <a16:creationId xmlns:a16="http://schemas.microsoft.com/office/drawing/2014/main" id="{1DC351BF-078B-458F-8F9F-D51C1C3BA8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5" name="Line 39">
                          <a:extLst>
                            <a:ext uri="{FF2B5EF4-FFF2-40B4-BE49-F238E27FC236}">
                              <a16:creationId xmlns:a16="http://schemas.microsoft.com/office/drawing/2014/main" id="{7822871C-2985-48CE-A8DC-EF63DCE9FB4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6" name="Line 40">
                          <a:extLst>
                            <a:ext uri="{FF2B5EF4-FFF2-40B4-BE49-F238E27FC236}">
                              <a16:creationId xmlns:a16="http://schemas.microsoft.com/office/drawing/2014/main" id="{336FA65A-C873-42FD-9E55-288DAC1F36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7" name="Line 41">
                          <a:extLst>
                            <a:ext uri="{FF2B5EF4-FFF2-40B4-BE49-F238E27FC236}">
                              <a16:creationId xmlns:a16="http://schemas.microsoft.com/office/drawing/2014/main" id="{DCBC6814-5D3C-49BD-A9CF-28251E291D9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8" name="Line 42">
                          <a:extLst>
                            <a:ext uri="{FF2B5EF4-FFF2-40B4-BE49-F238E27FC236}">
                              <a16:creationId xmlns:a16="http://schemas.microsoft.com/office/drawing/2014/main" id="{B8256036-1F1F-4CAF-AAA5-68B7D2350DE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9" name="Line 43">
                          <a:extLst>
                            <a:ext uri="{FF2B5EF4-FFF2-40B4-BE49-F238E27FC236}">
                              <a16:creationId xmlns:a16="http://schemas.microsoft.com/office/drawing/2014/main" id="{C47A2EBA-8B06-4D36-878D-4D0F119B60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0" name="Line 44">
                          <a:extLst>
                            <a:ext uri="{FF2B5EF4-FFF2-40B4-BE49-F238E27FC236}">
                              <a16:creationId xmlns:a16="http://schemas.microsoft.com/office/drawing/2014/main" id="{C70DC59F-E2C4-4B9D-B02D-D657D51B153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1" name="Line 45">
                          <a:extLst>
                            <a:ext uri="{FF2B5EF4-FFF2-40B4-BE49-F238E27FC236}">
                              <a16:creationId xmlns:a16="http://schemas.microsoft.com/office/drawing/2014/main" id="{E2F2AD0F-01CD-42B7-A073-68CB4D0D682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2" name="Line 46">
                          <a:extLst>
                            <a:ext uri="{FF2B5EF4-FFF2-40B4-BE49-F238E27FC236}">
                              <a16:creationId xmlns:a16="http://schemas.microsoft.com/office/drawing/2014/main" id="{E363890F-BA50-4599-95E4-E0966FDA155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3" name="Line 47">
                          <a:extLst>
                            <a:ext uri="{FF2B5EF4-FFF2-40B4-BE49-F238E27FC236}">
                              <a16:creationId xmlns:a16="http://schemas.microsoft.com/office/drawing/2014/main" id="{3CB85AC2-14C2-4F8F-99FB-7FA42AC70A0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4" name="Line 48">
                          <a:extLst>
                            <a:ext uri="{FF2B5EF4-FFF2-40B4-BE49-F238E27FC236}">
                              <a16:creationId xmlns:a16="http://schemas.microsoft.com/office/drawing/2014/main" id="{32A4221D-D3BD-4992-8F9C-2C43F94B57C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5" name="Line 49">
                          <a:extLst>
                            <a:ext uri="{FF2B5EF4-FFF2-40B4-BE49-F238E27FC236}">
                              <a16:creationId xmlns:a16="http://schemas.microsoft.com/office/drawing/2014/main" id="{06CA7F0A-5449-449A-9D4E-A65B17FDFB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6" name="Freeform 50">
                          <a:extLst>
                            <a:ext uri="{FF2B5EF4-FFF2-40B4-BE49-F238E27FC236}">
                              <a16:creationId xmlns:a16="http://schemas.microsoft.com/office/drawing/2014/main" id="{6BC322BA-7702-44F9-8AA3-7F4B24BED374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4147" name="Group 51">
                          <a:extLst>
                            <a:ext uri="{FF2B5EF4-FFF2-40B4-BE49-F238E27FC236}">
                              <a16:creationId xmlns:a16="http://schemas.microsoft.com/office/drawing/2014/main" id="{B8C2DAAA-E780-4C3E-9C31-EFFBCB8FE590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4148" name="Oval 52">
                            <a:extLst>
                              <a:ext uri="{FF2B5EF4-FFF2-40B4-BE49-F238E27FC236}">
                                <a16:creationId xmlns:a16="http://schemas.microsoft.com/office/drawing/2014/main" id="{EC72A5E7-AE65-4BC3-9622-DF9F38E97AE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49" name="Oval 53">
                            <a:extLst>
                              <a:ext uri="{FF2B5EF4-FFF2-40B4-BE49-F238E27FC236}">
                                <a16:creationId xmlns:a16="http://schemas.microsoft.com/office/drawing/2014/main" id="{D70312B4-C867-429E-A604-3A0679A6A90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0" name="Oval 54">
                            <a:extLst>
                              <a:ext uri="{FF2B5EF4-FFF2-40B4-BE49-F238E27FC236}">
                                <a16:creationId xmlns:a16="http://schemas.microsoft.com/office/drawing/2014/main" id="{E0CEA52A-E95E-4199-98C4-6B3B99B95FA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1" name="Oval 55">
                            <a:extLst>
                              <a:ext uri="{FF2B5EF4-FFF2-40B4-BE49-F238E27FC236}">
                                <a16:creationId xmlns:a16="http://schemas.microsoft.com/office/drawing/2014/main" id="{6D392C42-D3EC-49C3-BA87-0F192F4EA82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2" name="Oval 56">
                            <a:extLst>
                              <a:ext uri="{FF2B5EF4-FFF2-40B4-BE49-F238E27FC236}">
                                <a16:creationId xmlns:a16="http://schemas.microsoft.com/office/drawing/2014/main" id="{2E53AAD4-DFF4-46E2-8CB8-0194EBFF8E3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3" name="Oval 57">
                            <a:extLst>
                              <a:ext uri="{FF2B5EF4-FFF2-40B4-BE49-F238E27FC236}">
                                <a16:creationId xmlns:a16="http://schemas.microsoft.com/office/drawing/2014/main" id="{9C9BBA40-C766-42FF-94B0-2D77BE9C390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4" name="Oval 58">
                            <a:extLst>
                              <a:ext uri="{FF2B5EF4-FFF2-40B4-BE49-F238E27FC236}">
                                <a16:creationId xmlns:a16="http://schemas.microsoft.com/office/drawing/2014/main" id="{996E1B50-AB71-4187-8A82-FC5BF238188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5" name="Oval 59">
                            <a:extLst>
                              <a:ext uri="{FF2B5EF4-FFF2-40B4-BE49-F238E27FC236}">
                                <a16:creationId xmlns:a16="http://schemas.microsoft.com/office/drawing/2014/main" id="{19A5D3F6-6ECA-42F8-8502-795D8EA691C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6" name="Oval 60">
                            <a:extLst>
                              <a:ext uri="{FF2B5EF4-FFF2-40B4-BE49-F238E27FC236}">
                                <a16:creationId xmlns:a16="http://schemas.microsoft.com/office/drawing/2014/main" id="{B461D41C-BC2F-47C6-B996-912D0CB41C9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7" name="Oval 61">
                            <a:extLst>
                              <a:ext uri="{FF2B5EF4-FFF2-40B4-BE49-F238E27FC236}">
                                <a16:creationId xmlns:a16="http://schemas.microsoft.com/office/drawing/2014/main" id="{41446E44-092F-4726-8979-6A1E815D803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8" name="Oval 62">
                            <a:extLst>
                              <a:ext uri="{FF2B5EF4-FFF2-40B4-BE49-F238E27FC236}">
                                <a16:creationId xmlns:a16="http://schemas.microsoft.com/office/drawing/2014/main" id="{13FF768E-9A70-4348-AB8C-3D501986160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9" name="Oval 63">
                            <a:extLst>
                              <a:ext uri="{FF2B5EF4-FFF2-40B4-BE49-F238E27FC236}">
                                <a16:creationId xmlns:a16="http://schemas.microsoft.com/office/drawing/2014/main" id="{9840E3B6-60F1-4CA6-B587-24DC64BBE0A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4160" name="Line 64">
                          <a:extLst>
                            <a:ext uri="{FF2B5EF4-FFF2-40B4-BE49-F238E27FC236}">
                              <a16:creationId xmlns:a16="http://schemas.microsoft.com/office/drawing/2014/main" id="{B83489F1-20D9-482F-ABFF-58ECAC01CA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1" name="Line 65">
                          <a:extLst>
                            <a:ext uri="{FF2B5EF4-FFF2-40B4-BE49-F238E27FC236}">
                              <a16:creationId xmlns:a16="http://schemas.microsoft.com/office/drawing/2014/main" id="{BD7CEB25-2D45-4F27-838F-8C266C9E82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2" name="Line 66">
                          <a:extLst>
                            <a:ext uri="{FF2B5EF4-FFF2-40B4-BE49-F238E27FC236}">
                              <a16:creationId xmlns:a16="http://schemas.microsoft.com/office/drawing/2014/main" id="{CC32BB77-7036-4B78-BA3B-94144CD8528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3" name="Line 67">
                          <a:extLst>
                            <a:ext uri="{FF2B5EF4-FFF2-40B4-BE49-F238E27FC236}">
                              <a16:creationId xmlns:a16="http://schemas.microsoft.com/office/drawing/2014/main" id="{2CDBA967-1D0C-44F2-84CD-46CEBB48E9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4" name="Line 68">
                          <a:extLst>
                            <a:ext uri="{FF2B5EF4-FFF2-40B4-BE49-F238E27FC236}">
                              <a16:creationId xmlns:a16="http://schemas.microsoft.com/office/drawing/2014/main" id="{C63F4212-213B-436C-BB1D-FA96B3F36F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5" name="Line 69">
                          <a:extLst>
                            <a:ext uri="{FF2B5EF4-FFF2-40B4-BE49-F238E27FC236}">
                              <a16:creationId xmlns:a16="http://schemas.microsoft.com/office/drawing/2014/main" id="{6DA0E2FB-D669-4D87-9D4D-2995A70968C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6" name="Line 70">
                          <a:extLst>
                            <a:ext uri="{FF2B5EF4-FFF2-40B4-BE49-F238E27FC236}">
                              <a16:creationId xmlns:a16="http://schemas.microsoft.com/office/drawing/2014/main" id="{395E8F97-9FE2-4D6A-8934-C091EF69B5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7" name="Line 71">
                          <a:extLst>
                            <a:ext uri="{FF2B5EF4-FFF2-40B4-BE49-F238E27FC236}">
                              <a16:creationId xmlns:a16="http://schemas.microsoft.com/office/drawing/2014/main" id="{DBDCAC56-CC74-4D47-928E-A0DCC94BC62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8" name="Line 72">
                          <a:extLst>
                            <a:ext uri="{FF2B5EF4-FFF2-40B4-BE49-F238E27FC236}">
                              <a16:creationId xmlns:a16="http://schemas.microsoft.com/office/drawing/2014/main" id="{346DC621-D916-4ADB-8858-703BF88E72F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9" name="Line 73">
                          <a:extLst>
                            <a:ext uri="{FF2B5EF4-FFF2-40B4-BE49-F238E27FC236}">
                              <a16:creationId xmlns:a16="http://schemas.microsoft.com/office/drawing/2014/main" id="{2ABADC66-EA26-45E7-AA36-CEC89D681FD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0" name="Line 74">
                          <a:extLst>
                            <a:ext uri="{FF2B5EF4-FFF2-40B4-BE49-F238E27FC236}">
                              <a16:creationId xmlns:a16="http://schemas.microsoft.com/office/drawing/2014/main" id="{9115D43F-27F2-45D3-9B0F-88F5FF52527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1" name="Line 75">
                          <a:extLst>
                            <a:ext uri="{FF2B5EF4-FFF2-40B4-BE49-F238E27FC236}">
                              <a16:creationId xmlns:a16="http://schemas.microsoft.com/office/drawing/2014/main" id="{749D5152-3C13-4CAF-B3F7-0AD7043CDE3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2" name="Line 76">
                          <a:extLst>
                            <a:ext uri="{FF2B5EF4-FFF2-40B4-BE49-F238E27FC236}">
                              <a16:creationId xmlns:a16="http://schemas.microsoft.com/office/drawing/2014/main" id="{0588E3FA-810D-4677-9F20-066DF6CF534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3" name="Line 77">
                          <a:extLst>
                            <a:ext uri="{FF2B5EF4-FFF2-40B4-BE49-F238E27FC236}">
                              <a16:creationId xmlns:a16="http://schemas.microsoft.com/office/drawing/2014/main" id="{6CA0C2B7-6DF7-4276-977E-31A05622863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4" name="Line 78">
                          <a:extLst>
                            <a:ext uri="{FF2B5EF4-FFF2-40B4-BE49-F238E27FC236}">
                              <a16:creationId xmlns:a16="http://schemas.microsoft.com/office/drawing/2014/main" id="{F7E081DA-62FD-4F2F-A513-D48B29EC609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5" name="Line 79">
                          <a:extLst>
                            <a:ext uri="{FF2B5EF4-FFF2-40B4-BE49-F238E27FC236}">
                              <a16:creationId xmlns:a16="http://schemas.microsoft.com/office/drawing/2014/main" id="{553F542F-38B9-41C4-B634-86325EAC750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6" name="Line 80">
                          <a:extLst>
                            <a:ext uri="{FF2B5EF4-FFF2-40B4-BE49-F238E27FC236}">
                              <a16:creationId xmlns:a16="http://schemas.microsoft.com/office/drawing/2014/main" id="{BD44F94C-DE8D-45FB-8FF6-53CA381E98C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7" name="Line 81">
                          <a:extLst>
                            <a:ext uri="{FF2B5EF4-FFF2-40B4-BE49-F238E27FC236}">
                              <a16:creationId xmlns:a16="http://schemas.microsoft.com/office/drawing/2014/main" id="{00328904-D5C0-4913-BE70-5DF8713577E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8" name="Line 82">
                          <a:extLst>
                            <a:ext uri="{FF2B5EF4-FFF2-40B4-BE49-F238E27FC236}">
                              <a16:creationId xmlns:a16="http://schemas.microsoft.com/office/drawing/2014/main" id="{2B18C654-458A-4D53-AC17-89306AD3983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9" name="Line 83">
                          <a:extLst>
                            <a:ext uri="{FF2B5EF4-FFF2-40B4-BE49-F238E27FC236}">
                              <a16:creationId xmlns:a16="http://schemas.microsoft.com/office/drawing/2014/main" id="{DBD26E7A-3ED6-47EA-8C47-968D2BD9F1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0" name="Line 84">
                          <a:extLst>
                            <a:ext uri="{FF2B5EF4-FFF2-40B4-BE49-F238E27FC236}">
                              <a16:creationId xmlns:a16="http://schemas.microsoft.com/office/drawing/2014/main" id="{2D49E4DB-E545-4E37-8398-A25634CFB8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1" name="Line 85">
                          <a:extLst>
                            <a:ext uri="{FF2B5EF4-FFF2-40B4-BE49-F238E27FC236}">
                              <a16:creationId xmlns:a16="http://schemas.microsoft.com/office/drawing/2014/main" id="{A0ED8795-4EC5-443F-A240-EB948BC0579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2" name="Line 86">
                          <a:extLst>
                            <a:ext uri="{FF2B5EF4-FFF2-40B4-BE49-F238E27FC236}">
                              <a16:creationId xmlns:a16="http://schemas.microsoft.com/office/drawing/2014/main" id="{E784BEEE-9462-4750-AFED-EED73225E5F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3" name="Line 87">
                          <a:extLst>
                            <a:ext uri="{FF2B5EF4-FFF2-40B4-BE49-F238E27FC236}">
                              <a16:creationId xmlns:a16="http://schemas.microsoft.com/office/drawing/2014/main" id="{A9664BEA-7C7C-441A-B4EA-883B4BFA5EE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4" name="Line 88">
                          <a:extLst>
                            <a:ext uri="{FF2B5EF4-FFF2-40B4-BE49-F238E27FC236}">
                              <a16:creationId xmlns:a16="http://schemas.microsoft.com/office/drawing/2014/main" id="{5ABCE191-6646-4A24-A25D-050DC6CDD5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5" name="Line 89">
                          <a:extLst>
                            <a:ext uri="{FF2B5EF4-FFF2-40B4-BE49-F238E27FC236}">
                              <a16:creationId xmlns:a16="http://schemas.microsoft.com/office/drawing/2014/main" id="{481521FF-0179-4259-9FE8-D9E1A9AEEA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6" name="Line 90">
                          <a:extLst>
                            <a:ext uri="{FF2B5EF4-FFF2-40B4-BE49-F238E27FC236}">
                              <a16:creationId xmlns:a16="http://schemas.microsoft.com/office/drawing/2014/main" id="{9F9C2F56-4E1D-4AE0-AA4D-FFB31FFB457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7" name="Line 91">
                          <a:extLst>
                            <a:ext uri="{FF2B5EF4-FFF2-40B4-BE49-F238E27FC236}">
                              <a16:creationId xmlns:a16="http://schemas.microsoft.com/office/drawing/2014/main" id="{F7B76690-E41A-45FE-86EA-97DC1E7C11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8" name="Line 92">
                          <a:extLst>
                            <a:ext uri="{FF2B5EF4-FFF2-40B4-BE49-F238E27FC236}">
                              <a16:creationId xmlns:a16="http://schemas.microsoft.com/office/drawing/2014/main" id="{68DA349C-08A1-429C-AF13-C8AC25E99FD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9" name="Line 93">
                          <a:extLst>
                            <a:ext uri="{FF2B5EF4-FFF2-40B4-BE49-F238E27FC236}">
                              <a16:creationId xmlns:a16="http://schemas.microsoft.com/office/drawing/2014/main" id="{30E12311-C6ED-4E6D-8F3C-D2AACF0F03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0" name="Line 94">
                          <a:extLst>
                            <a:ext uri="{FF2B5EF4-FFF2-40B4-BE49-F238E27FC236}">
                              <a16:creationId xmlns:a16="http://schemas.microsoft.com/office/drawing/2014/main" id="{0210DE22-B964-4389-9A28-44FF0CBF98A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1" name="Line 95">
                          <a:extLst>
                            <a:ext uri="{FF2B5EF4-FFF2-40B4-BE49-F238E27FC236}">
                              <a16:creationId xmlns:a16="http://schemas.microsoft.com/office/drawing/2014/main" id="{85CEB501-8ECB-4CDD-8433-20E3419178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2" name="Line 96">
                          <a:extLst>
                            <a:ext uri="{FF2B5EF4-FFF2-40B4-BE49-F238E27FC236}">
                              <a16:creationId xmlns:a16="http://schemas.microsoft.com/office/drawing/2014/main" id="{7C49F116-5106-4100-9EA5-768A04F1EC0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3" name="Line 97">
                          <a:extLst>
                            <a:ext uri="{FF2B5EF4-FFF2-40B4-BE49-F238E27FC236}">
                              <a16:creationId xmlns:a16="http://schemas.microsoft.com/office/drawing/2014/main" id="{12506448-89AC-410A-8FEB-FF5EDA49342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4" name="Line 98">
                          <a:extLst>
                            <a:ext uri="{FF2B5EF4-FFF2-40B4-BE49-F238E27FC236}">
                              <a16:creationId xmlns:a16="http://schemas.microsoft.com/office/drawing/2014/main" id="{5CA06740-AE5A-4D88-9F81-034F52C6F54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5" name="Line 99">
                          <a:extLst>
                            <a:ext uri="{FF2B5EF4-FFF2-40B4-BE49-F238E27FC236}">
                              <a16:creationId xmlns:a16="http://schemas.microsoft.com/office/drawing/2014/main" id="{75250223-D3FE-4A71-A160-3B7403E5453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4196" name="Group 100">
                <a:extLst>
                  <a:ext uri="{FF2B5EF4-FFF2-40B4-BE49-F238E27FC236}">
                    <a16:creationId xmlns:a16="http://schemas.microsoft.com/office/drawing/2014/main" id="{C5E1772A-8B86-44D0-8E60-BB6EA056B2B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4197" name="Line 101">
                  <a:extLst>
                    <a:ext uri="{FF2B5EF4-FFF2-40B4-BE49-F238E27FC236}">
                      <a16:creationId xmlns:a16="http://schemas.microsoft.com/office/drawing/2014/main" id="{4F6D6514-9F34-4071-8F68-44A7C89471C9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198" name="Line 102">
                  <a:extLst>
                    <a:ext uri="{FF2B5EF4-FFF2-40B4-BE49-F238E27FC236}">
                      <a16:creationId xmlns:a16="http://schemas.microsoft.com/office/drawing/2014/main" id="{A16F91D5-2954-481D-9C6D-97DCFA8A5CE8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4199" name="Group 103">
                  <a:extLst>
                    <a:ext uri="{FF2B5EF4-FFF2-40B4-BE49-F238E27FC236}">
                      <a16:creationId xmlns:a16="http://schemas.microsoft.com/office/drawing/2014/main" id="{094179D7-8695-490E-BDE5-7ACB9B763A4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4200" name="Line 104">
                    <a:extLst>
                      <a:ext uri="{FF2B5EF4-FFF2-40B4-BE49-F238E27FC236}">
                        <a16:creationId xmlns:a16="http://schemas.microsoft.com/office/drawing/2014/main" id="{7B9E54DC-724E-4979-90AF-FD31417D5D2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1" name="Freeform 105">
                    <a:extLst>
                      <a:ext uri="{FF2B5EF4-FFF2-40B4-BE49-F238E27FC236}">
                        <a16:creationId xmlns:a16="http://schemas.microsoft.com/office/drawing/2014/main" id="{526310E7-9EFE-4AC3-B5B0-E5BD853AADBD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2" name="Line 106">
                    <a:extLst>
                      <a:ext uri="{FF2B5EF4-FFF2-40B4-BE49-F238E27FC236}">
                        <a16:creationId xmlns:a16="http://schemas.microsoft.com/office/drawing/2014/main" id="{0DD36E89-DF4B-4CCD-82EA-838E41CB4A3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3" name="Line 107">
                    <a:extLst>
                      <a:ext uri="{FF2B5EF4-FFF2-40B4-BE49-F238E27FC236}">
                        <a16:creationId xmlns:a16="http://schemas.microsoft.com/office/drawing/2014/main" id="{B4A6EFAF-8BCA-4026-AE8E-C9D16E0B2BF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4" name="Line 108">
                    <a:extLst>
                      <a:ext uri="{FF2B5EF4-FFF2-40B4-BE49-F238E27FC236}">
                        <a16:creationId xmlns:a16="http://schemas.microsoft.com/office/drawing/2014/main" id="{A9F9527B-A6B6-42AD-BF91-6D64A0B7F49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5" name="Line 109">
                    <a:extLst>
                      <a:ext uri="{FF2B5EF4-FFF2-40B4-BE49-F238E27FC236}">
                        <a16:creationId xmlns:a16="http://schemas.microsoft.com/office/drawing/2014/main" id="{75219CB6-C79E-4C93-8AB6-D6C7EEF6256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6" name="Line 110">
                    <a:extLst>
                      <a:ext uri="{FF2B5EF4-FFF2-40B4-BE49-F238E27FC236}">
                        <a16:creationId xmlns:a16="http://schemas.microsoft.com/office/drawing/2014/main" id="{FE8D216E-E88C-4E33-9194-528A460A257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7" name="Line 111">
                    <a:extLst>
                      <a:ext uri="{FF2B5EF4-FFF2-40B4-BE49-F238E27FC236}">
                        <a16:creationId xmlns:a16="http://schemas.microsoft.com/office/drawing/2014/main" id="{F5BC28EC-5494-42F5-B2E8-8A70DE9DE4B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8" name="Line 112">
                    <a:extLst>
                      <a:ext uri="{FF2B5EF4-FFF2-40B4-BE49-F238E27FC236}">
                        <a16:creationId xmlns:a16="http://schemas.microsoft.com/office/drawing/2014/main" id="{DD6A2581-C5F0-4DAB-BEAA-2FAD6C3E978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4209" name="Group 113">
              <a:extLst>
                <a:ext uri="{FF2B5EF4-FFF2-40B4-BE49-F238E27FC236}">
                  <a16:creationId xmlns:a16="http://schemas.microsoft.com/office/drawing/2014/main" id="{EE647DC1-9C5C-4364-BC3F-1A80285F1A3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4210" name="Freeform 114">
                <a:extLst>
                  <a:ext uri="{FF2B5EF4-FFF2-40B4-BE49-F238E27FC236}">
                    <a16:creationId xmlns:a16="http://schemas.microsoft.com/office/drawing/2014/main" id="{CE67C709-E5AA-4610-BE66-3087D9FD49C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11" name="Freeform 115">
                <a:extLst>
                  <a:ext uri="{FF2B5EF4-FFF2-40B4-BE49-F238E27FC236}">
                    <a16:creationId xmlns:a16="http://schemas.microsoft.com/office/drawing/2014/main" id="{A6EEEB72-45B6-4E7A-A023-133051D5BA4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12" name="Rectangle 116">
                <a:extLst>
                  <a:ext uri="{FF2B5EF4-FFF2-40B4-BE49-F238E27FC236}">
                    <a16:creationId xmlns:a16="http://schemas.microsoft.com/office/drawing/2014/main" id="{E1C827CA-196D-49EE-A354-E61E3DE8554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13" name="Rectangle 117">
                <a:extLst>
                  <a:ext uri="{FF2B5EF4-FFF2-40B4-BE49-F238E27FC236}">
                    <a16:creationId xmlns:a16="http://schemas.microsoft.com/office/drawing/2014/main" id="{A117B885-F9CC-4001-8544-D5CD15A096C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14" name="Rectangle 118">
                <a:extLst>
                  <a:ext uri="{FF2B5EF4-FFF2-40B4-BE49-F238E27FC236}">
                    <a16:creationId xmlns:a16="http://schemas.microsoft.com/office/drawing/2014/main" id="{76BAC9E5-4BAF-4A6D-8AA7-3259E04422D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15" name="Rectangle 119">
                <a:extLst>
                  <a:ext uri="{FF2B5EF4-FFF2-40B4-BE49-F238E27FC236}">
                    <a16:creationId xmlns:a16="http://schemas.microsoft.com/office/drawing/2014/main" id="{E40C0A31-5849-41F5-8201-FE481BAD68B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4216" name="Group 120">
                <a:extLst>
                  <a:ext uri="{FF2B5EF4-FFF2-40B4-BE49-F238E27FC236}">
                    <a16:creationId xmlns:a16="http://schemas.microsoft.com/office/drawing/2014/main" id="{2D8468CE-6B59-4A9E-8117-9C20617FE19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4217" name="Oval 121">
                  <a:extLst>
                    <a:ext uri="{FF2B5EF4-FFF2-40B4-BE49-F238E27FC236}">
                      <a16:creationId xmlns:a16="http://schemas.microsoft.com/office/drawing/2014/main" id="{BFE73F16-483D-4C44-B5E6-95310538BE10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4218" name="Freeform 122">
                  <a:extLst>
                    <a:ext uri="{FF2B5EF4-FFF2-40B4-BE49-F238E27FC236}">
                      <a16:creationId xmlns:a16="http://schemas.microsoft.com/office/drawing/2014/main" id="{A7DABD58-1972-4154-82D5-A59ED4A238BC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219" name="Freeform 123">
                  <a:extLst>
                    <a:ext uri="{FF2B5EF4-FFF2-40B4-BE49-F238E27FC236}">
                      <a16:creationId xmlns:a16="http://schemas.microsoft.com/office/drawing/2014/main" id="{B95E9162-10B5-44E9-B318-0122B2D9042D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220" name="Freeform 124">
                  <a:extLst>
                    <a:ext uri="{FF2B5EF4-FFF2-40B4-BE49-F238E27FC236}">
                      <a16:creationId xmlns:a16="http://schemas.microsoft.com/office/drawing/2014/main" id="{F4DDC608-DC8E-4356-B582-CE715ADD761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221" name="Freeform 125">
                  <a:extLst>
                    <a:ext uri="{FF2B5EF4-FFF2-40B4-BE49-F238E27FC236}">
                      <a16:creationId xmlns:a16="http://schemas.microsoft.com/office/drawing/2014/main" id="{881DE4A4-9670-497F-911E-1F710B53140C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4222" name="Rectangle 126">
            <a:extLst>
              <a:ext uri="{FF2B5EF4-FFF2-40B4-BE49-F238E27FC236}">
                <a16:creationId xmlns:a16="http://schemas.microsoft.com/office/drawing/2014/main" id="{9A991BCF-1B39-40DA-A2E8-C798D3E2445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it-IT"/>
          </a:p>
        </p:txBody>
      </p:sp>
      <p:sp>
        <p:nvSpPr>
          <p:cNvPr id="4223" name="Rectangle 127">
            <a:extLst>
              <a:ext uri="{FF2B5EF4-FFF2-40B4-BE49-F238E27FC236}">
                <a16:creationId xmlns:a16="http://schemas.microsoft.com/office/drawing/2014/main" id="{24B0BAEF-993F-4729-A1F7-C264FACF1F1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it-IT"/>
          </a:p>
        </p:txBody>
      </p:sp>
      <p:sp>
        <p:nvSpPr>
          <p:cNvPr id="4224" name="Rectangle 128">
            <a:extLst>
              <a:ext uri="{FF2B5EF4-FFF2-40B4-BE49-F238E27FC236}">
                <a16:creationId xmlns:a16="http://schemas.microsoft.com/office/drawing/2014/main" id="{90D5DF8B-9BAA-4D3B-917B-6A8413BB75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3EF78E4-CDC9-40EC-9CFE-8BA9B4AB65BC}" type="slidenum">
              <a:rPr lang="fr-FR" altLang="it-IT"/>
              <a:pPr/>
              <a:t>‹N›</a:t>
            </a:fld>
            <a:endParaRPr lang="fr-FR" altLang="it-IT"/>
          </a:p>
        </p:txBody>
      </p:sp>
      <p:sp>
        <p:nvSpPr>
          <p:cNvPr id="4225" name="Rectangle 129">
            <a:extLst>
              <a:ext uri="{FF2B5EF4-FFF2-40B4-BE49-F238E27FC236}">
                <a16:creationId xmlns:a16="http://schemas.microsoft.com/office/drawing/2014/main" id="{9EA9D68B-2DD9-4370-A5D2-282D692D0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4226" name="Rectangle 130">
            <a:extLst>
              <a:ext uri="{FF2B5EF4-FFF2-40B4-BE49-F238E27FC236}">
                <a16:creationId xmlns:a16="http://schemas.microsoft.com/office/drawing/2014/main" id="{43DC8ED5-F335-4E66-AFEF-E699C59C3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308246B-534C-417D-83A9-0E791B258E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it-IT" altLang="it-IT"/>
              <a:t>DISPOSITIVI OPTOELETTRONICI</a:t>
            </a:r>
            <a:endParaRPr lang="fr-FR" altLang="it-IT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DE09DA74-36B9-42BA-B57B-BC826FDE2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6488113"/>
            <a:ext cx="56165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1600" b="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 – A.A. 2018-19</a:t>
            </a:r>
            <a:endParaRPr lang="fr-FR" altLang="it-IT" sz="1600" b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:a16="http://schemas.microsoft.com/office/drawing/2014/main" id="{56520DC1-871C-42E8-887E-9E177EB1F3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LED (Light-Emitting Diodes)</a:t>
            </a:r>
            <a:endParaRPr lang="fr-FR" altLang="it-IT"/>
          </a:p>
        </p:txBody>
      </p:sp>
      <p:grpSp>
        <p:nvGrpSpPr>
          <p:cNvPr id="6154" name="Group 10">
            <a:extLst>
              <a:ext uri="{FF2B5EF4-FFF2-40B4-BE49-F238E27FC236}">
                <a16:creationId xmlns:a16="http://schemas.microsoft.com/office/drawing/2014/main" id="{58A02369-B973-4A00-90B4-ED29158457D3}"/>
              </a:ext>
            </a:extLst>
          </p:cNvPr>
          <p:cNvGrpSpPr>
            <a:grpSpLocks/>
          </p:cNvGrpSpPr>
          <p:nvPr/>
        </p:nvGrpSpPr>
        <p:grpSpPr bwMode="auto">
          <a:xfrm>
            <a:off x="2838450" y="5246688"/>
            <a:ext cx="3505200" cy="487362"/>
            <a:chOff x="1966" y="3373"/>
            <a:chExt cx="2208" cy="307"/>
          </a:xfrm>
        </p:grpSpPr>
        <p:sp>
          <p:nvSpPr>
            <p:cNvPr id="6155" name="Rectangle 11">
              <a:extLst>
                <a:ext uri="{FF2B5EF4-FFF2-40B4-BE49-F238E27FC236}">
                  <a16:creationId xmlns:a16="http://schemas.microsoft.com/office/drawing/2014/main" id="{2F98A01D-0FEF-461E-88BF-F8D74801D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" y="3415"/>
              <a:ext cx="1243" cy="265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6156" name="Line 12">
              <a:extLst>
                <a:ext uri="{FF2B5EF4-FFF2-40B4-BE49-F238E27FC236}">
                  <a16:creationId xmlns:a16="http://schemas.microsoft.com/office/drawing/2014/main" id="{5211DFBE-51A6-4B28-A85E-47599AEAEA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1" y="3415"/>
              <a:ext cx="4" cy="2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6157" name="Line 13">
              <a:extLst>
                <a:ext uri="{FF2B5EF4-FFF2-40B4-BE49-F238E27FC236}">
                  <a16:creationId xmlns:a16="http://schemas.microsoft.com/office/drawing/2014/main" id="{2E8B3344-A549-48F6-8668-D4AD9C93F1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6" y="3543"/>
              <a:ext cx="448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6158" name="Line 14">
              <a:extLst>
                <a:ext uri="{FF2B5EF4-FFF2-40B4-BE49-F238E27FC236}">
                  <a16:creationId xmlns:a16="http://schemas.microsoft.com/office/drawing/2014/main" id="{02F44370-6BC9-40D2-AA7A-E619D6C304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2" y="3547"/>
              <a:ext cx="5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6159" name="Text Box 15">
              <a:extLst>
                <a:ext uri="{FF2B5EF4-FFF2-40B4-BE49-F238E27FC236}">
                  <a16:creationId xmlns:a16="http://schemas.microsoft.com/office/drawing/2014/main" id="{D3D29D88-2B6D-4627-9822-C6CFB540DA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3373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it-IT" altLang="it-IT" sz="2400" b="1" i="1">
                  <a:solidFill>
                    <a:srgbClr val="080808"/>
                  </a:solidFill>
                  <a:latin typeface="Arial" panose="020B0604020202020204" pitchFamily="34" charset="0"/>
                </a:rPr>
                <a:t>p</a:t>
              </a:r>
              <a:endParaRPr lang="fr-FR" altLang="it-IT" sz="2400" b="1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60" name="Text Box 16">
              <a:extLst>
                <a:ext uri="{FF2B5EF4-FFF2-40B4-BE49-F238E27FC236}">
                  <a16:creationId xmlns:a16="http://schemas.microsoft.com/office/drawing/2014/main" id="{0F8E85AF-975D-4A4E-A3A6-656AE9229D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89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it-IT" altLang="it-IT" sz="2400" b="1" i="1">
                  <a:solidFill>
                    <a:srgbClr val="080808"/>
                  </a:solidFill>
                  <a:latin typeface="Arial" panose="020B0604020202020204" pitchFamily="34" charset="0"/>
                </a:rPr>
                <a:t>n</a:t>
              </a:r>
              <a:endParaRPr lang="fr-FR" altLang="it-IT" sz="2400" b="1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161" name="Group 17">
            <a:extLst>
              <a:ext uri="{FF2B5EF4-FFF2-40B4-BE49-F238E27FC236}">
                <a16:creationId xmlns:a16="http://schemas.microsoft.com/office/drawing/2014/main" id="{BB57F140-3547-4A5F-9CC3-454D8E0D6E73}"/>
              </a:ext>
            </a:extLst>
          </p:cNvPr>
          <p:cNvGrpSpPr>
            <a:grpSpLocks/>
          </p:cNvGrpSpPr>
          <p:nvPr/>
        </p:nvGrpSpPr>
        <p:grpSpPr bwMode="auto">
          <a:xfrm>
            <a:off x="2387600" y="2379663"/>
            <a:ext cx="4152900" cy="841375"/>
            <a:chOff x="1682" y="1567"/>
            <a:chExt cx="2616" cy="530"/>
          </a:xfrm>
        </p:grpSpPr>
        <p:cxnSp>
          <p:nvCxnSpPr>
            <p:cNvPr id="6162" name="AutoShape 18">
              <a:extLst>
                <a:ext uri="{FF2B5EF4-FFF2-40B4-BE49-F238E27FC236}">
                  <a16:creationId xmlns:a16="http://schemas.microsoft.com/office/drawing/2014/main" id="{7471BB14-784C-449D-ADFB-F0E65D1C82C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719" y="1567"/>
              <a:ext cx="509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63" name="Line 19">
              <a:extLst>
                <a:ext uri="{FF2B5EF4-FFF2-40B4-BE49-F238E27FC236}">
                  <a16:creationId xmlns:a16="http://schemas.microsoft.com/office/drawing/2014/main" id="{318D61F6-CC37-4CCD-8A71-E1301325EA0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204" y="1045"/>
              <a:ext cx="0" cy="10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6164" name="Line 20">
              <a:extLst>
                <a:ext uri="{FF2B5EF4-FFF2-40B4-BE49-F238E27FC236}">
                  <a16:creationId xmlns:a16="http://schemas.microsoft.com/office/drawing/2014/main" id="{3DC8A1AC-52D8-4E63-A93F-701057FD3A0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762" y="1560"/>
              <a:ext cx="0" cy="10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6165" name="Group 21">
            <a:extLst>
              <a:ext uri="{FF2B5EF4-FFF2-40B4-BE49-F238E27FC236}">
                <a16:creationId xmlns:a16="http://schemas.microsoft.com/office/drawing/2014/main" id="{F3228CCB-A1B3-4F25-B863-492C554D6F75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039394" y="2189957"/>
            <a:ext cx="841375" cy="4154487"/>
            <a:chOff x="1998" y="943"/>
            <a:chExt cx="530" cy="2096"/>
          </a:xfrm>
        </p:grpSpPr>
        <p:cxnSp>
          <p:nvCxnSpPr>
            <p:cNvPr id="6166" name="AutoShape 22">
              <a:extLst>
                <a:ext uri="{FF2B5EF4-FFF2-40B4-BE49-F238E27FC236}">
                  <a16:creationId xmlns:a16="http://schemas.microsoft.com/office/drawing/2014/main" id="{98FA72B9-CFD7-4980-9786-D86B76EC0C0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67" name="Line 23">
              <a:extLst>
                <a:ext uri="{FF2B5EF4-FFF2-40B4-BE49-F238E27FC236}">
                  <a16:creationId xmlns:a16="http://schemas.microsoft.com/office/drawing/2014/main" id="{B435FAE5-2BF4-404D-9DC4-82F96DF57C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6168" name="Line 24">
              <a:extLst>
                <a:ext uri="{FF2B5EF4-FFF2-40B4-BE49-F238E27FC236}">
                  <a16:creationId xmlns:a16="http://schemas.microsoft.com/office/drawing/2014/main" id="{2B5611D1-2793-4635-BEE2-EF4836A366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6169" name="Line 25">
            <a:extLst>
              <a:ext uri="{FF2B5EF4-FFF2-40B4-BE49-F238E27FC236}">
                <a16:creationId xmlns:a16="http://schemas.microsoft.com/office/drawing/2014/main" id="{17B5A48F-393A-4AE9-B748-71F33B210F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86013" y="3498850"/>
            <a:ext cx="1712912" cy="7938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170" name="Text Box 26">
            <a:extLst>
              <a:ext uri="{FF2B5EF4-FFF2-40B4-BE49-F238E27FC236}">
                <a16:creationId xmlns:a16="http://schemas.microsoft.com/office/drawing/2014/main" id="{2A3EA1F5-8A62-47A0-B2AC-E28E3CA15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068513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rgbClr val="080808"/>
                </a:solidFill>
                <a:latin typeface="Arial" panose="020B0604020202020204" pitchFamily="34" charset="0"/>
              </a:rPr>
              <a:t>E</a:t>
            </a:r>
            <a:r>
              <a:rPr lang="it-IT" altLang="it-IT" sz="2400" baseline="-25000">
                <a:solidFill>
                  <a:srgbClr val="080808"/>
                </a:solidFill>
                <a:latin typeface="Arial" panose="020B0604020202020204" pitchFamily="34" charset="0"/>
              </a:rPr>
              <a:t>C</a:t>
            </a:r>
            <a:endParaRPr lang="fr-FR" altLang="it-IT" sz="240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6171" name="Text Box 27">
            <a:extLst>
              <a:ext uri="{FF2B5EF4-FFF2-40B4-BE49-F238E27FC236}">
                <a16:creationId xmlns:a16="http://schemas.microsoft.com/office/drawing/2014/main" id="{10F79D2E-BA6C-467A-9695-62E22CE30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138" y="3719513"/>
            <a:ext cx="522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rgbClr val="080808"/>
                </a:solidFill>
                <a:latin typeface="Arial" panose="020B0604020202020204" pitchFamily="34" charset="0"/>
              </a:rPr>
              <a:t>E</a:t>
            </a:r>
            <a:r>
              <a:rPr lang="it-IT" altLang="it-IT" sz="2400" baseline="-25000">
                <a:solidFill>
                  <a:srgbClr val="080808"/>
                </a:solidFill>
                <a:latin typeface="Arial" panose="020B0604020202020204" pitchFamily="34" charset="0"/>
              </a:rPr>
              <a:t>V</a:t>
            </a:r>
            <a:endParaRPr lang="fr-FR" altLang="it-IT" sz="240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6172" name="Text Box 28">
            <a:extLst>
              <a:ext uri="{FF2B5EF4-FFF2-40B4-BE49-F238E27FC236}">
                <a16:creationId xmlns:a16="http://schemas.microsoft.com/office/drawing/2014/main" id="{E3D04E9E-AC3D-4FCC-B76F-C901DBAC9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0" y="3222625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2400">
                <a:solidFill>
                  <a:schemeClr val="hlink"/>
                </a:solidFill>
                <a:latin typeface="Arial" panose="020B0604020202020204" pitchFamily="34" charset="0"/>
              </a:rPr>
              <a:t>E</a:t>
            </a:r>
            <a:r>
              <a:rPr lang="it-IT" altLang="it-IT" sz="2400" baseline="-25000">
                <a:solidFill>
                  <a:schemeClr val="hlink"/>
                </a:solidFill>
                <a:latin typeface="Arial" panose="020B0604020202020204" pitchFamily="34" charset="0"/>
              </a:rPr>
              <a:t>F</a:t>
            </a:r>
            <a:endParaRPr lang="fr-FR" altLang="it-IT" sz="2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6173" name="Text Box 29">
            <a:extLst>
              <a:ext uri="{FF2B5EF4-FFF2-40B4-BE49-F238E27FC236}">
                <a16:creationId xmlns:a16="http://schemas.microsoft.com/office/drawing/2014/main" id="{0C162512-62CF-49EB-8EB0-7BF28AD03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7175" y="3297238"/>
            <a:ext cx="51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chemeClr val="hlink"/>
                </a:solidFill>
                <a:latin typeface="Arial" panose="020B0604020202020204" pitchFamily="34" charset="0"/>
              </a:rPr>
              <a:t>E</a:t>
            </a:r>
            <a:r>
              <a:rPr lang="it-IT" altLang="it-IT" sz="2400" baseline="-25000">
                <a:solidFill>
                  <a:schemeClr val="hlink"/>
                </a:solidFill>
                <a:latin typeface="Arial" panose="020B0604020202020204" pitchFamily="34" charset="0"/>
              </a:rPr>
              <a:t>F</a:t>
            </a:r>
            <a:endParaRPr lang="fr-FR" altLang="it-IT" sz="2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6174" name="Text Box 30">
            <a:extLst>
              <a:ext uri="{FF2B5EF4-FFF2-40B4-BE49-F238E27FC236}">
                <a16:creationId xmlns:a16="http://schemas.microsoft.com/office/drawing/2014/main" id="{7B04D151-4CE3-45F3-AA2A-62209F62E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647825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1" i="1">
                <a:solidFill>
                  <a:srgbClr val="080808"/>
                </a:solidFill>
                <a:latin typeface="Arial" panose="020B0604020202020204" pitchFamily="34" charset="0"/>
              </a:rPr>
              <a:t>p</a:t>
            </a:r>
            <a:endParaRPr lang="fr-FR" altLang="it-IT" sz="2400" b="1" i="1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6175" name="Text Box 31">
            <a:extLst>
              <a:ext uri="{FF2B5EF4-FFF2-40B4-BE49-F238E27FC236}">
                <a16:creationId xmlns:a16="http://schemas.microsoft.com/office/drawing/2014/main" id="{E5931DAB-73D2-4164-88D8-D28F20F07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1709738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1" i="1">
                <a:solidFill>
                  <a:srgbClr val="080808"/>
                </a:solidFill>
                <a:latin typeface="Arial" panose="020B0604020202020204" pitchFamily="34" charset="0"/>
              </a:rPr>
              <a:t>n</a:t>
            </a:r>
            <a:endParaRPr lang="fr-FR" altLang="it-IT" sz="2400" b="1" i="1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6177" name="Oval 33">
            <a:extLst>
              <a:ext uri="{FF2B5EF4-FFF2-40B4-BE49-F238E27FC236}">
                <a16:creationId xmlns:a16="http://schemas.microsoft.com/office/drawing/2014/main" id="{C76E534B-4D0E-4730-9C87-D94921A92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850" y="2852738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6181" name="Group 37">
            <a:extLst>
              <a:ext uri="{FF2B5EF4-FFF2-40B4-BE49-F238E27FC236}">
                <a16:creationId xmlns:a16="http://schemas.microsoft.com/office/drawing/2014/main" id="{AF81DC1D-8276-4248-915B-B4C5697DC1B1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336257" y="1016794"/>
            <a:ext cx="254000" cy="4154487"/>
            <a:chOff x="1998" y="943"/>
            <a:chExt cx="530" cy="2096"/>
          </a:xfrm>
        </p:grpSpPr>
        <p:cxnSp>
          <p:nvCxnSpPr>
            <p:cNvPr id="6182" name="AutoShape 38">
              <a:extLst>
                <a:ext uri="{FF2B5EF4-FFF2-40B4-BE49-F238E27FC236}">
                  <a16:creationId xmlns:a16="http://schemas.microsoft.com/office/drawing/2014/main" id="{20D6C700-9C41-4F97-94D1-793BC527B25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83" name="Line 39">
              <a:extLst>
                <a:ext uri="{FF2B5EF4-FFF2-40B4-BE49-F238E27FC236}">
                  <a16:creationId xmlns:a16="http://schemas.microsoft.com/office/drawing/2014/main" id="{75FEB0E0-D326-42DE-B08B-BECA4E6C6D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6184" name="Line 40">
              <a:extLst>
                <a:ext uri="{FF2B5EF4-FFF2-40B4-BE49-F238E27FC236}">
                  <a16:creationId xmlns:a16="http://schemas.microsoft.com/office/drawing/2014/main" id="{0E65827C-2AB3-4FB5-AF69-4028C773AA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6185" name="Group 41">
            <a:extLst>
              <a:ext uri="{FF2B5EF4-FFF2-40B4-BE49-F238E27FC236}">
                <a16:creationId xmlns:a16="http://schemas.microsoft.com/office/drawing/2014/main" id="{8170501F-9B00-4B54-A363-BD411603E044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347369" y="2480469"/>
            <a:ext cx="254000" cy="4154488"/>
            <a:chOff x="1998" y="943"/>
            <a:chExt cx="530" cy="2096"/>
          </a:xfrm>
        </p:grpSpPr>
        <p:cxnSp>
          <p:nvCxnSpPr>
            <p:cNvPr id="6186" name="AutoShape 42">
              <a:extLst>
                <a:ext uri="{FF2B5EF4-FFF2-40B4-BE49-F238E27FC236}">
                  <a16:creationId xmlns:a16="http://schemas.microsoft.com/office/drawing/2014/main" id="{A1DCCED1-FC5C-4A1B-9D85-9C1EBD6172E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87" name="Line 43">
              <a:extLst>
                <a:ext uri="{FF2B5EF4-FFF2-40B4-BE49-F238E27FC236}">
                  <a16:creationId xmlns:a16="http://schemas.microsoft.com/office/drawing/2014/main" id="{D9D89BD6-5C02-449E-9B59-C6E9A82868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6188" name="Line 44">
              <a:extLst>
                <a:ext uri="{FF2B5EF4-FFF2-40B4-BE49-F238E27FC236}">
                  <a16:creationId xmlns:a16="http://schemas.microsoft.com/office/drawing/2014/main" id="{E44D1514-BB8E-4F71-A326-D4514F2DF0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6189" name="Line 45">
            <a:extLst>
              <a:ext uri="{FF2B5EF4-FFF2-40B4-BE49-F238E27FC236}">
                <a16:creationId xmlns:a16="http://schemas.microsoft.com/office/drawing/2014/main" id="{1ECC05E9-25E1-490B-A794-490C3E3BB8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46638" y="3503613"/>
            <a:ext cx="1698625" cy="1587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190" name="Line 46">
            <a:extLst>
              <a:ext uri="{FF2B5EF4-FFF2-40B4-BE49-F238E27FC236}">
                <a16:creationId xmlns:a16="http://schemas.microsoft.com/office/drawing/2014/main" id="{EDC5106C-3A68-4330-83BB-9E1423260C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97338" y="3502025"/>
            <a:ext cx="75565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191" name="Line 47">
            <a:extLst>
              <a:ext uri="{FF2B5EF4-FFF2-40B4-BE49-F238E27FC236}">
                <a16:creationId xmlns:a16="http://schemas.microsoft.com/office/drawing/2014/main" id="{A02536BA-F6FF-4E00-A9C3-965E442460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4800" y="5522913"/>
            <a:ext cx="0" cy="7556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192" name="Line 48">
            <a:extLst>
              <a:ext uri="{FF2B5EF4-FFF2-40B4-BE49-F238E27FC236}">
                <a16:creationId xmlns:a16="http://schemas.microsoft.com/office/drawing/2014/main" id="{1C959164-3B74-4293-B322-44566283767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37300" y="5522913"/>
            <a:ext cx="635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6193" name="Group 49">
            <a:extLst>
              <a:ext uri="{FF2B5EF4-FFF2-40B4-BE49-F238E27FC236}">
                <a16:creationId xmlns:a16="http://schemas.microsoft.com/office/drawing/2014/main" id="{A4007681-735D-44BD-8420-A325F9175598}"/>
              </a:ext>
            </a:extLst>
          </p:cNvPr>
          <p:cNvGrpSpPr>
            <a:grpSpLocks/>
          </p:cNvGrpSpPr>
          <p:nvPr/>
        </p:nvGrpSpPr>
        <p:grpSpPr bwMode="auto">
          <a:xfrm>
            <a:off x="2844800" y="5822950"/>
            <a:ext cx="3511550" cy="630238"/>
            <a:chOff x="1970" y="3736"/>
            <a:chExt cx="2212" cy="397"/>
          </a:xfrm>
        </p:grpSpPr>
        <p:grpSp>
          <p:nvGrpSpPr>
            <p:cNvPr id="6194" name="Group 50">
              <a:extLst>
                <a:ext uri="{FF2B5EF4-FFF2-40B4-BE49-F238E27FC236}">
                  <a16:creationId xmlns:a16="http://schemas.microsoft.com/office/drawing/2014/main" id="{4AB227A1-E114-4884-8590-D218E226DF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0" y="3895"/>
              <a:ext cx="2212" cy="238"/>
              <a:chOff x="1970" y="3895"/>
              <a:chExt cx="2212" cy="238"/>
            </a:xfrm>
          </p:grpSpPr>
          <p:sp>
            <p:nvSpPr>
              <p:cNvPr id="6195" name="Line 51">
                <a:extLst>
                  <a:ext uri="{FF2B5EF4-FFF2-40B4-BE49-F238E27FC236}">
                    <a16:creationId xmlns:a16="http://schemas.microsoft.com/office/drawing/2014/main" id="{F1CC772E-366F-4B58-B1F7-6F4F778FD4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0" y="4027"/>
                <a:ext cx="98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6196" name="Line 52">
                <a:extLst>
                  <a:ext uri="{FF2B5EF4-FFF2-40B4-BE49-F238E27FC236}">
                    <a16:creationId xmlns:a16="http://schemas.microsoft.com/office/drawing/2014/main" id="{2C284607-736A-4A8E-91B3-53B1AAA8DB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8" y="3895"/>
                <a:ext cx="4" cy="23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6197" name="Line 53">
                <a:extLst>
                  <a:ext uri="{FF2B5EF4-FFF2-40B4-BE49-F238E27FC236}">
                    <a16:creationId xmlns:a16="http://schemas.microsoft.com/office/drawing/2014/main" id="{E7E78441-FB8F-4DBC-87A4-E68F1C1B8F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2" y="3986"/>
                <a:ext cx="4" cy="8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6198" name="Line 54">
                <a:extLst>
                  <a:ext uri="{FF2B5EF4-FFF2-40B4-BE49-F238E27FC236}">
                    <a16:creationId xmlns:a16="http://schemas.microsoft.com/office/drawing/2014/main" id="{94390C28-0779-45EC-BF79-9CE0CC47D7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1" y="4028"/>
                <a:ext cx="116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</p:grpSp>
        <p:sp>
          <p:nvSpPr>
            <p:cNvPr id="6199" name="Text Box 55">
              <a:extLst>
                <a:ext uri="{FF2B5EF4-FFF2-40B4-BE49-F238E27FC236}">
                  <a16:creationId xmlns:a16="http://schemas.microsoft.com/office/drawing/2014/main" id="{F1F18C2B-9557-4437-AC78-9BA999EBD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3736"/>
              <a:ext cx="31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it-IT" altLang="it-IT" sz="2400" i="1">
                  <a:solidFill>
                    <a:srgbClr val="080808"/>
                  </a:solidFill>
                  <a:latin typeface="Arial" panose="020B0604020202020204" pitchFamily="34" charset="0"/>
                </a:rPr>
                <a:t>V</a:t>
              </a:r>
              <a:r>
                <a:rPr lang="it-IT" altLang="it-IT" sz="24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0</a:t>
              </a:r>
              <a:endParaRPr lang="fr-FR" altLang="it-IT" sz="2400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202" name="Oval 58">
            <a:extLst>
              <a:ext uri="{FF2B5EF4-FFF2-40B4-BE49-F238E27FC236}">
                <a16:creationId xmlns:a16="http://schemas.microsoft.com/office/drawing/2014/main" id="{D35004CE-D941-4678-8C82-26114696E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638" y="4697413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03" name="Oval 59">
            <a:extLst>
              <a:ext uri="{FF2B5EF4-FFF2-40B4-BE49-F238E27FC236}">
                <a16:creationId xmlns:a16="http://schemas.microsoft.com/office/drawing/2014/main" id="{80724D2C-57AE-44CA-87DF-1F64401F6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25" y="4702175"/>
            <a:ext cx="117475" cy="115888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04" name="Oval 60">
            <a:extLst>
              <a:ext uri="{FF2B5EF4-FFF2-40B4-BE49-F238E27FC236}">
                <a16:creationId xmlns:a16="http://schemas.microsoft.com/office/drawing/2014/main" id="{B82E73FC-3F5F-489E-8E4D-92D49FBBE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2857500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05" name="Oval 61">
            <a:extLst>
              <a:ext uri="{FF2B5EF4-FFF2-40B4-BE49-F238E27FC236}">
                <a16:creationId xmlns:a16="http://schemas.microsoft.com/office/drawing/2014/main" id="{81A08A40-9D05-4413-A440-792D13E1A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838" y="2859088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06" name="Oval 62">
            <a:extLst>
              <a:ext uri="{FF2B5EF4-FFF2-40B4-BE49-F238E27FC236}">
                <a16:creationId xmlns:a16="http://schemas.microsoft.com/office/drawing/2014/main" id="{5FE85427-D10F-420C-89E6-58367E521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860675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07" name="Oval 63">
            <a:extLst>
              <a:ext uri="{FF2B5EF4-FFF2-40B4-BE49-F238E27FC236}">
                <a16:creationId xmlns:a16="http://schemas.microsoft.com/office/drawing/2014/main" id="{118A2C1A-8D39-49BB-831B-D1E1B1880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763" y="2862263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08" name="Oval 64">
            <a:extLst>
              <a:ext uri="{FF2B5EF4-FFF2-40B4-BE49-F238E27FC236}">
                <a16:creationId xmlns:a16="http://schemas.microsoft.com/office/drawing/2014/main" id="{A5C6196A-B153-4142-AD5B-62C925BBB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4725" y="2863850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09" name="Oval 65">
            <a:extLst>
              <a:ext uri="{FF2B5EF4-FFF2-40B4-BE49-F238E27FC236}">
                <a16:creationId xmlns:a16="http://schemas.microsoft.com/office/drawing/2014/main" id="{2B6EA539-15F8-47FE-9601-FE3C2F06F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2865438"/>
            <a:ext cx="1174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10" name="Oval 66">
            <a:extLst>
              <a:ext uri="{FF2B5EF4-FFF2-40B4-BE49-F238E27FC236}">
                <a16:creationId xmlns:a16="http://schemas.microsoft.com/office/drawing/2014/main" id="{028F727A-FF21-4001-AC5B-99BAA5CDF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8388" y="4694238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11" name="Oval 67">
            <a:extLst>
              <a:ext uri="{FF2B5EF4-FFF2-40B4-BE49-F238E27FC236}">
                <a16:creationId xmlns:a16="http://schemas.microsoft.com/office/drawing/2014/main" id="{1AC8699A-48D5-4B0D-BD6D-64898AA21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538" y="4695825"/>
            <a:ext cx="117475" cy="115888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12" name="Oval 68">
            <a:extLst>
              <a:ext uri="{FF2B5EF4-FFF2-40B4-BE49-F238E27FC236}">
                <a16:creationId xmlns:a16="http://schemas.microsoft.com/office/drawing/2014/main" id="{AB7D36BB-7DBE-4F4B-AA5F-DC790B145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4697413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13" name="Oval 69">
            <a:extLst>
              <a:ext uri="{FF2B5EF4-FFF2-40B4-BE49-F238E27FC236}">
                <a16:creationId xmlns:a16="http://schemas.microsoft.com/office/drawing/2014/main" id="{4278EFCC-164C-46F5-9794-BDCE22F85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838" y="4699000"/>
            <a:ext cx="117475" cy="115888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14" name="Oval 70">
            <a:extLst>
              <a:ext uri="{FF2B5EF4-FFF2-40B4-BE49-F238E27FC236}">
                <a16:creationId xmlns:a16="http://schemas.microsoft.com/office/drawing/2014/main" id="{15A5C670-7AF5-4863-B34E-71E4E6DB3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988" y="4700588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15" name="Oval 71">
            <a:extLst>
              <a:ext uri="{FF2B5EF4-FFF2-40B4-BE49-F238E27FC236}">
                <a16:creationId xmlns:a16="http://schemas.microsoft.com/office/drawing/2014/main" id="{15AD2A43-3303-427A-A896-26DDDCE8A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4138" y="4702175"/>
            <a:ext cx="117475" cy="115888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16" name="Oval 72">
            <a:extLst>
              <a:ext uri="{FF2B5EF4-FFF2-40B4-BE49-F238E27FC236}">
                <a16:creationId xmlns:a16="http://schemas.microsoft.com/office/drawing/2014/main" id="{3AECBA63-49DB-4813-A468-546E054DA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7288" y="4703763"/>
            <a:ext cx="117475" cy="115887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176" name="Oval 32">
            <a:extLst>
              <a:ext uri="{FF2B5EF4-FFF2-40B4-BE49-F238E27FC236}">
                <a16:creationId xmlns:a16="http://schemas.microsoft.com/office/drawing/2014/main" id="{66EA0D3D-65A8-4B65-8A9C-AB53BD0D2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2847975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17" name="AutoShape 73">
            <a:extLst>
              <a:ext uri="{FF2B5EF4-FFF2-40B4-BE49-F238E27FC236}">
                <a16:creationId xmlns:a16="http://schemas.microsoft.com/office/drawing/2014/main" id="{8F613923-0096-46D5-A7B9-66C03D2EE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9725" y="3641725"/>
            <a:ext cx="1851025" cy="969963"/>
          </a:xfrm>
          <a:prstGeom prst="lightningBol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18" name="AutoShape 74">
            <a:extLst>
              <a:ext uri="{FF2B5EF4-FFF2-40B4-BE49-F238E27FC236}">
                <a16:creationId xmlns:a16="http://schemas.microsoft.com/office/drawing/2014/main" id="{4D99838A-1658-4368-B0B6-75AC26FA013C}"/>
              </a:ext>
            </a:extLst>
          </p:cNvPr>
          <p:cNvSpPr>
            <a:spLocks noChangeArrowheads="1"/>
          </p:cNvSpPr>
          <p:nvPr/>
        </p:nvSpPr>
        <p:spPr bwMode="auto">
          <a:xfrm rot="9456671">
            <a:off x="1862138" y="2913063"/>
            <a:ext cx="1560512" cy="1203325"/>
          </a:xfrm>
          <a:prstGeom prst="lightningBol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19" name="Line 75">
            <a:extLst>
              <a:ext uri="{FF2B5EF4-FFF2-40B4-BE49-F238E27FC236}">
                <a16:creationId xmlns:a16="http://schemas.microsoft.com/office/drawing/2014/main" id="{9BFA3281-D558-41B4-9BD8-957A32DE7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5700" y="2970213"/>
            <a:ext cx="0" cy="144303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220" name="Line 76">
            <a:extLst>
              <a:ext uri="{FF2B5EF4-FFF2-40B4-BE49-F238E27FC236}">
                <a16:creationId xmlns:a16="http://schemas.microsoft.com/office/drawing/2014/main" id="{1C57438C-5627-423A-B523-ADA6E3C17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3350" y="3238500"/>
            <a:ext cx="0" cy="144303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221" name="Rectangle 77">
            <a:extLst>
              <a:ext uri="{FF2B5EF4-FFF2-40B4-BE49-F238E27FC236}">
                <a16:creationId xmlns:a16="http://schemas.microsoft.com/office/drawing/2014/main" id="{A321D643-1E02-4D9D-9F0F-ED7A72053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2519" y="2096572"/>
            <a:ext cx="24689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1" dirty="0"/>
              <a:t>E</a:t>
            </a:r>
            <a:r>
              <a:rPr lang="it-IT" altLang="it-IT" i="1" baseline="-25000" dirty="0"/>
              <a:t>C</a:t>
            </a:r>
            <a:r>
              <a:rPr lang="it-IT" altLang="it-IT" i="1" dirty="0"/>
              <a:t> - E</a:t>
            </a:r>
            <a:r>
              <a:rPr lang="it-IT" altLang="it-IT" i="1" baseline="-25000" dirty="0"/>
              <a:t>V</a:t>
            </a:r>
            <a:r>
              <a:rPr lang="it-IT" altLang="it-IT" i="1" dirty="0"/>
              <a:t> = </a:t>
            </a:r>
            <a:r>
              <a:rPr lang="it-IT" altLang="it-IT" i="1" dirty="0" err="1"/>
              <a:t>hf</a:t>
            </a:r>
            <a:r>
              <a:rPr lang="it-IT" altLang="it-IT" i="1" dirty="0"/>
              <a:t> = </a:t>
            </a:r>
            <a:r>
              <a:rPr lang="it-IT" altLang="it-IT" i="1" dirty="0" err="1"/>
              <a:t>hc</a:t>
            </a:r>
            <a:r>
              <a:rPr lang="it-IT" altLang="it-IT" dirty="0"/>
              <a:t>/</a:t>
            </a:r>
            <a:r>
              <a:rPr lang="it-IT" altLang="it-IT" i="1" dirty="0">
                <a:latin typeface="Symbol" panose="05050102010706020507" pitchFamily="18" charset="2"/>
              </a:rPr>
              <a:t>l</a:t>
            </a:r>
            <a:r>
              <a:rPr lang="fr-FR" altLang="it-IT" dirty="0"/>
              <a:t> </a:t>
            </a:r>
          </a:p>
        </p:txBody>
      </p:sp>
      <p:sp>
        <p:nvSpPr>
          <p:cNvPr id="6222" name="AutoShape 78">
            <a:extLst>
              <a:ext uri="{FF2B5EF4-FFF2-40B4-BE49-F238E27FC236}">
                <a16:creationId xmlns:a16="http://schemas.microsoft.com/office/drawing/2014/main" id="{EDBD4278-38E6-4F22-B177-EA6F894CF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7813" y="2776538"/>
            <a:ext cx="422275" cy="635000"/>
          </a:xfrm>
          <a:prstGeom prst="downArrow">
            <a:avLst>
              <a:gd name="adj1" fmla="val 50000"/>
              <a:gd name="adj2" fmla="val 37594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24" name="Rectangle 80">
            <a:extLst>
              <a:ext uri="{FF2B5EF4-FFF2-40B4-BE49-F238E27FC236}">
                <a16:creationId xmlns:a16="http://schemas.microsoft.com/office/drawing/2014/main" id="{3C1399E6-118E-4A6F-9907-6D37EDB6B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223" name="Object 79">
            <a:extLst>
              <a:ext uri="{FF2B5EF4-FFF2-40B4-BE49-F238E27FC236}">
                <a16:creationId xmlns:a16="http://schemas.microsoft.com/office/drawing/2014/main" id="{0F61BC41-C230-455F-B795-EE5D74C7CA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94500" y="3613150"/>
          <a:ext cx="234950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" name="Equation" r:id="rId3" imgW="1511300" imgH="431800" progId="Equation.3">
                  <p:embed/>
                </p:oleObj>
              </mc:Choice>
              <mc:Fallback>
                <p:oleObj name="Equation" r:id="rId3" imgW="1511300" imgH="431800" progId="Equation.3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0" y="3613150"/>
                        <a:ext cx="2349500" cy="677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25" name="AutoShape 81">
            <a:extLst>
              <a:ext uri="{FF2B5EF4-FFF2-40B4-BE49-F238E27FC236}">
                <a16:creationId xmlns:a16="http://schemas.microsoft.com/office/drawing/2014/main" id="{AB97DA80-176F-4AB0-B957-390191156132}"/>
              </a:ext>
            </a:extLst>
          </p:cNvPr>
          <p:cNvSpPr>
            <a:spLocks/>
          </p:cNvSpPr>
          <p:nvPr/>
        </p:nvSpPr>
        <p:spPr bwMode="auto">
          <a:xfrm>
            <a:off x="6597650" y="3211513"/>
            <a:ext cx="188913" cy="1473200"/>
          </a:xfrm>
          <a:prstGeom prst="rightBrace">
            <a:avLst>
              <a:gd name="adj1" fmla="val 64986"/>
              <a:gd name="adj2" fmla="val 50000"/>
            </a:avLst>
          </a:prstGeom>
          <a:noFill/>
          <a:ln w="381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37C7EF2-6902-463C-8DB6-C905E3EB78CD}"/>
              </a:ext>
            </a:extLst>
          </p:cNvPr>
          <p:cNvSpPr txBox="1"/>
          <p:nvPr/>
        </p:nvSpPr>
        <p:spPr>
          <a:xfrm>
            <a:off x="3319031" y="4841359"/>
            <a:ext cx="2682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cessione di energia!!!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4 -0.00069 L -0.01094 -0.02176 " pathEditMode="relative" ptsTypes="AA">
                                      <p:cBhvr>
                                        <p:cTn id="34" dur="500" fill="hold"/>
                                        <p:tgtEl>
                                          <p:spTgt spid="6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0007 0.11018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550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2.59259E-6 L -0.00069 -0.02014 " pathEditMode="relative" ptsTypes="AA">
                                      <p:cBhvr>
                                        <p:cTn id="41" dur="500" fill="hold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0.00156 0.08889 " pathEditMode="relative" ptsTypes="AA">
                                      <p:cBhvr>
                                        <p:cTn id="43" dur="5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4.81481E-6 L 0.0007 0.08472 " pathEditMode="relative" ptsTypes="AA">
                                      <p:cBhvr>
                                        <p:cTn id="45" dur="10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0.00156 0.06666 " pathEditMode="relative" ptsTypes="AA">
                                      <p:cBhvr>
                                        <p:cTn id="47" dur="5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91439E-6 L -0.15138 -0.00186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9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913E-7 L -0.15087 -0.00347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18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87 0.00023 L -1.94444E-6 -3.42434E-7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93 0.00185 L 2.77778E-6 3.78066E-6 " pathEditMode="relative" rAng="0" ptsTypes="AA">
                                      <p:cBhvr>
                                        <p:cTn id="59" dur="1000" spd="-100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6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138 -0.00186 L -0.15138 0.26839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51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0162 L -0.00295 0.27002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3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2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2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200" fill="hold"/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6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6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6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6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0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6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0" grpId="0"/>
      <p:bldP spid="6171" grpId="0"/>
      <p:bldP spid="6172" grpId="0"/>
      <p:bldP spid="6173" grpId="0"/>
      <p:bldP spid="6221" grpId="0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DC3DCA2-EE78-4E4B-9883-4BF22B16EA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Spettro elettromagnetico</a:t>
            </a:r>
            <a:endParaRPr lang="fr-FR" altLang="it-IT"/>
          </a:p>
        </p:txBody>
      </p:sp>
      <p:grpSp>
        <p:nvGrpSpPr>
          <p:cNvPr id="9220" name="Group 4">
            <a:extLst>
              <a:ext uri="{FF2B5EF4-FFF2-40B4-BE49-F238E27FC236}">
                <a16:creationId xmlns:a16="http://schemas.microsoft.com/office/drawing/2014/main" id="{AA22AC85-494B-4734-9135-52DCA33ACAF1}"/>
              </a:ext>
            </a:extLst>
          </p:cNvPr>
          <p:cNvGrpSpPr>
            <a:grpSpLocks/>
          </p:cNvGrpSpPr>
          <p:nvPr/>
        </p:nvGrpSpPr>
        <p:grpSpPr bwMode="auto">
          <a:xfrm>
            <a:off x="796925" y="1947863"/>
            <a:ext cx="7588250" cy="3616325"/>
            <a:chOff x="1776" y="11772"/>
            <a:chExt cx="8381" cy="3565"/>
          </a:xfrm>
        </p:grpSpPr>
        <p:pic>
          <p:nvPicPr>
            <p:cNvPr id="9221" name="Picture 5">
              <a:extLst>
                <a:ext uri="{FF2B5EF4-FFF2-40B4-BE49-F238E27FC236}">
                  <a16:creationId xmlns:a16="http://schemas.microsoft.com/office/drawing/2014/main" id="{E0AF71FA-0A35-45B8-B0E6-29C934E6A2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12050"/>
              <a:ext cx="8381" cy="3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2" name="Picture 6">
              <a:extLst>
                <a:ext uri="{FF2B5EF4-FFF2-40B4-BE49-F238E27FC236}">
                  <a16:creationId xmlns:a16="http://schemas.microsoft.com/office/drawing/2014/main" id="{9FD80C43-4BBB-4024-9AB6-5F9F742116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11772"/>
              <a:ext cx="8304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3" name="Picture 7">
            <a:extLst>
              <a:ext uri="{FF2B5EF4-FFF2-40B4-BE49-F238E27FC236}">
                <a16:creationId xmlns:a16="http://schemas.microsoft.com/office/drawing/2014/main" id="{3716E2DB-28B4-4F18-A1F9-3450BB62E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550988"/>
            <a:ext cx="5716588" cy="470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Rectangle 8">
            <a:extLst>
              <a:ext uri="{FF2B5EF4-FFF2-40B4-BE49-F238E27FC236}">
                <a16:creationId xmlns:a16="http://schemas.microsoft.com/office/drawing/2014/main" id="{E021F296-8383-47E6-85D2-44BBE17C6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1350" y="2463800"/>
            <a:ext cx="1155700" cy="544513"/>
          </a:xfrm>
          <a:prstGeom prst="rect">
            <a:avLst/>
          </a:prstGeom>
          <a:solidFill>
            <a:srgbClr val="985098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25" name="Rectangle 9">
            <a:extLst>
              <a:ext uri="{FF2B5EF4-FFF2-40B4-BE49-F238E27FC236}">
                <a16:creationId xmlns:a16="http://schemas.microsoft.com/office/drawing/2014/main" id="{A3E7714B-B401-4874-85C2-A4C42C4CF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6113" y="3033713"/>
            <a:ext cx="1155700" cy="279400"/>
          </a:xfrm>
          <a:prstGeom prst="rect">
            <a:avLst/>
          </a:prstGeom>
          <a:solidFill>
            <a:srgbClr val="0000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3F2FB5ED-9CD1-4E33-94CC-64894B609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0875" y="3330575"/>
            <a:ext cx="1139825" cy="703263"/>
          </a:xfrm>
          <a:prstGeom prst="rect">
            <a:avLst/>
          </a:prstGeom>
          <a:solidFill>
            <a:srgbClr val="00FF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27" name="Rectangle 11">
            <a:extLst>
              <a:ext uri="{FF2B5EF4-FFF2-40B4-BE49-F238E27FC236}">
                <a16:creationId xmlns:a16="http://schemas.microsoft.com/office/drawing/2014/main" id="{FB8AA7C8-B686-4D37-83D2-432E2222C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9288" y="4057650"/>
            <a:ext cx="1131887" cy="158750"/>
          </a:xfrm>
          <a:prstGeom prst="rect">
            <a:avLst/>
          </a:prstGeom>
          <a:solidFill>
            <a:srgbClr val="FFFF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28" name="Rectangle 12">
            <a:extLst>
              <a:ext uri="{FF2B5EF4-FFF2-40B4-BE49-F238E27FC236}">
                <a16:creationId xmlns:a16="http://schemas.microsoft.com/office/drawing/2014/main" id="{5A167EBA-DB41-4B63-BAD8-C4DD9D7AB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638" y="4224338"/>
            <a:ext cx="1117600" cy="196850"/>
          </a:xfrm>
          <a:prstGeom prst="rect">
            <a:avLst/>
          </a:prstGeom>
          <a:solidFill>
            <a:srgbClr val="F08F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29" name="Rectangle 13">
            <a:extLst>
              <a:ext uri="{FF2B5EF4-FFF2-40B4-BE49-F238E27FC236}">
                <a16:creationId xmlns:a16="http://schemas.microsoft.com/office/drawing/2014/main" id="{1D190327-357D-4DED-B200-98D5DB60A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4050" y="4451350"/>
            <a:ext cx="1131888" cy="1104900"/>
          </a:xfrm>
          <a:prstGeom prst="rect">
            <a:avLst/>
          </a:prstGeom>
          <a:solidFill>
            <a:srgbClr val="FF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6B2C6B95-29B9-4EB1-AD48-51B9B4C312D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412" y="1423408"/>
            <a:ext cx="4772024" cy="5127625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5EA034F1-F3D8-4A3E-935E-5B0CCFEBBF6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98" y="1584396"/>
            <a:ext cx="8080186" cy="4625259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animBg="1"/>
      <p:bldP spid="9225" grpId="0" animBg="1"/>
      <p:bldP spid="9226" grpId="0" animBg="1"/>
      <p:bldP spid="9227" grpId="0" animBg="1"/>
      <p:bldP spid="9228" grpId="0" animBg="1"/>
      <p:bldP spid="92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5E7F71E-1284-4DCC-A156-D0E5EC497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Il LED come elemento circuitale</a:t>
            </a:r>
            <a:endParaRPr lang="fr-FR" altLang="it-IT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04D304F7-C24B-40EC-9367-9D58BBBD6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1393825"/>
            <a:ext cx="1874837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5">
            <a:extLst>
              <a:ext uri="{FF2B5EF4-FFF2-40B4-BE49-F238E27FC236}">
                <a16:creationId xmlns:a16="http://schemas.microsoft.com/office/drawing/2014/main" id="{F3237330-996B-4E16-AB9E-E98E30018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0313" y="1970088"/>
            <a:ext cx="4556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dirty="0"/>
              <a:t>- </a:t>
            </a:r>
            <a:r>
              <a:rPr lang="it-IT" altLang="it-IT" dirty="0" err="1"/>
              <a:t>GaAs</a:t>
            </a:r>
            <a:r>
              <a:rPr lang="it-IT" altLang="it-IT" dirty="0"/>
              <a:t> (</a:t>
            </a:r>
            <a:r>
              <a:rPr lang="it-IT" altLang="it-IT" i="1" dirty="0"/>
              <a:t>E</a:t>
            </a:r>
            <a:r>
              <a:rPr lang="it-IT" altLang="it-IT" i="1" baseline="-25000" dirty="0"/>
              <a:t>G</a:t>
            </a:r>
            <a:r>
              <a:rPr lang="it-IT" altLang="it-IT" dirty="0"/>
              <a:t> = 1,44 </a:t>
            </a:r>
            <a:r>
              <a:rPr lang="it-IT" altLang="it-IT" dirty="0" err="1"/>
              <a:t>eV</a:t>
            </a:r>
            <a:r>
              <a:rPr lang="it-IT" altLang="it-IT" dirty="0"/>
              <a:t> </a:t>
            </a:r>
            <a:r>
              <a:rPr lang="it-IT" altLang="it-IT" dirty="0">
                <a:sym typeface="Wingdings" panose="05000000000000000000" pitchFamily="2" charset="2"/>
              </a:rPr>
              <a:t></a:t>
            </a:r>
            <a:r>
              <a:rPr lang="it-IT" altLang="it-IT" dirty="0"/>
              <a:t> </a:t>
            </a:r>
            <a:r>
              <a:rPr lang="it-IT" altLang="it-IT" i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it-IT" altLang="it-IT" dirty="0">
                <a:sym typeface="Wingdings" panose="05000000000000000000" pitchFamily="2" charset="2"/>
              </a:rPr>
              <a:t> = 860 nm) </a:t>
            </a:r>
            <a:endParaRPr lang="fr-FR" altLang="it-IT" dirty="0">
              <a:sym typeface="Wingdings" panose="05000000000000000000" pitchFamily="2" charset="2"/>
            </a:endParaRP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BF5ADC85-DCE5-4425-BDF5-F658BF8AC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8450" y="2689225"/>
            <a:ext cx="43386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ym typeface="Wingdings" panose="05000000000000000000" pitchFamily="2" charset="2"/>
              </a:rPr>
              <a:t>- GaP (</a:t>
            </a:r>
            <a:r>
              <a:rPr lang="it-IT" altLang="it-IT" i="1">
                <a:sym typeface="Wingdings" panose="05000000000000000000" pitchFamily="2" charset="2"/>
              </a:rPr>
              <a:t>E</a:t>
            </a:r>
            <a:r>
              <a:rPr lang="it-IT" altLang="it-IT" i="1" baseline="-25000">
                <a:sym typeface="Wingdings" panose="05000000000000000000" pitchFamily="2" charset="2"/>
              </a:rPr>
              <a:t>G</a:t>
            </a:r>
            <a:r>
              <a:rPr lang="it-IT" altLang="it-IT">
                <a:sym typeface="Wingdings" panose="05000000000000000000" pitchFamily="2" charset="2"/>
              </a:rPr>
              <a:t> = 2,26 eV </a:t>
            </a:r>
            <a:r>
              <a:rPr lang="it-IT" altLang="it-IT"/>
              <a:t> </a:t>
            </a:r>
            <a:r>
              <a:rPr lang="it-IT" altLang="it-IT" i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it-IT" altLang="it-IT">
                <a:sym typeface="Wingdings" panose="05000000000000000000" pitchFamily="2" charset="2"/>
              </a:rPr>
              <a:t> = 549 nm)</a:t>
            </a: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A4C1EA5D-14E3-4780-8CD0-8349181B1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7988" y="3622675"/>
            <a:ext cx="4371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ym typeface="Wingdings" panose="05000000000000000000" pitchFamily="2" charset="2"/>
              </a:rPr>
              <a:t>- GaN (</a:t>
            </a:r>
            <a:r>
              <a:rPr lang="it-IT" altLang="it-IT" i="1">
                <a:sym typeface="Wingdings" panose="05000000000000000000" pitchFamily="2" charset="2"/>
              </a:rPr>
              <a:t>E</a:t>
            </a:r>
            <a:r>
              <a:rPr lang="it-IT" altLang="it-IT" i="1" baseline="-25000">
                <a:sym typeface="Wingdings" panose="05000000000000000000" pitchFamily="2" charset="2"/>
              </a:rPr>
              <a:t>G</a:t>
            </a:r>
            <a:r>
              <a:rPr lang="it-IT" altLang="it-IT">
                <a:sym typeface="Wingdings" panose="05000000000000000000" pitchFamily="2" charset="2"/>
              </a:rPr>
              <a:t> = 3,40 eV </a:t>
            </a:r>
            <a:r>
              <a:rPr lang="it-IT" altLang="it-IT"/>
              <a:t> </a:t>
            </a:r>
            <a:r>
              <a:rPr lang="it-IT" altLang="it-IT" i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it-IT" altLang="it-IT">
                <a:sym typeface="Wingdings" panose="05000000000000000000" pitchFamily="2" charset="2"/>
              </a:rPr>
              <a:t> = 365 nm)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528167D6-0276-4B26-9B41-36ACCF891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4504016"/>
            <a:ext cx="33023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dirty="0">
                <a:sym typeface="Wingdings" panose="05000000000000000000" pitchFamily="2" charset="2"/>
              </a:rPr>
              <a:t>- </a:t>
            </a:r>
            <a:r>
              <a:rPr lang="it-IT" altLang="it-IT" dirty="0" err="1">
                <a:sym typeface="Wingdings" panose="05000000000000000000" pitchFamily="2" charset="2"/>
              </a:rPr>
              <a:t>GaAsP</a:t>
            </a:r>
            <a:r>
              <a:rPr lang="it-IT" altLang="it-IT" dirty="0">
                <a:sym typeface="Wingdings" panose="05000000000000000000" pitchFamily="2" charset="2"/>
              </a:rPr>
              <a:t>,  </a:t>
            </a:r>
            <a:r>
              <a:rPr lang="it-IT" altLang="it-IT" dirty="0" err="1">
                <a:sym typeface="Wingdings" panose="05000000000000000000" pitchFamily="2" charset="2"/>
              </a:rPr>
              <a:t>GaAlAs</a:t>
            </a:r>
            <a:r>
              <a:rPr lang="it-IT" altLang="it-IT" dirty="0">
                <a:sym typeface="Wingdings" panose="05000000000000000000" pitchFamily="2" charset="2"/>
              </a:rPr>
              <a:t>, </a:t>
            </a:r>
            <a:r>
              <a:rPr lang="it-IT" altLang="it-IT" dirty="0" err="1">
                <a:sym typeface="Wingdings" panose="05000000000000000000" pitchFamily="2" charset="2"/>
              </a:rPr>
              <a:t>AlGaInP</a:t>
            </a:r>
            <a:r>
              <a:rPr lang="fr-FR" altLang="it-IT" dirty="0">
                <a:sym typeface="Wingdings" panose="05000000000000000000" pitchFamily="2" charset="2"/>
              </a:rPr>
              <a:t> </a:t>
            </a:r>
          </a:p>
        </p:txBody>
      </p:sp>
      <p:grpSp>
        <p:nvGrpSpPr>
          <p:cNvPr id="10249" name="Group 9">
            <a:extLst>
              <a:ext uri="{FF2B5EF4-FFF2-40B4-BE49-F238E27FC236}">
                <a16:creationId xmlns:a16="http://schemas.microsoft.com/office/drawing/2014/main" id="{E00066FC-C813-44C1-86D1-2C6857A1FF63}"/>
              </a:ext>
            </a:extLst>
          </p:cNvPr>
          <p:cNvGrpSpPr>
            <a:grpSpLocks/>
          </p:cNvGrpSpPr>
          <p:nvPr/>
        </p:nvGrpSpPr>
        <p:grpSpPr bwMode="auto">
          <a:xfrm>
            <a:off x="4535488" y="4159242"/>
            <a:ext cx="2607310" cy="2588855"/>
            <a:chOff x="2400" y="10749"/>
            <a:chExt cx="3070" cy="3282"/>
          </a:xfrm>
        </p:grpSpPr>
        <p:pic>
          <p:nvPicPr>
            <p:cNvPr id="10250" name="Picture 10">
              <a:extLst>
                <a:ext uri="{FF2B5EF4-FFF2-40B4-BE49-F238E27FC236}">
                  <a16:creationId xmlns:a16="http://schemas.microsoft.com/office/drawing/2014/main" id="{00CCFBCB-A344-4C16-A8B4-E113197AE9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000">
              <a:off x="2400" y="10749"/>
              <a:ext cx="3070" cy="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1" name="Text Box 11">
              <a:extLst>
                <a:ext uri="{FF2B5EF4-FFF2-40B4-BE49-F238E27FC236}">
                  <a16:creationId xmlns:a16="http://schemas.microsoft.com/office/drawing/2014/main" id="{1ECFD797-BAE7-4B98-90E7-4B4EC29F9E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9" y="13587"/>
              <a:ext cx="624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800" b="1" dirty="0">
                  <a:solidFill>
                    <a:schemeClr val="accent6"/>
                  </a:solidFill>
                </a:rPr>
                <a:t>(V)</a:t>
              </a:r>
              <a:endParaRPr lang="fr-FR" altLang="it-IT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1B2AB018-18BB-4663-B715-B01A084DBC9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1392055"/>
            <a:ext cx="3673785" cy="51802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B07FA08A-ED0A-4260-BA58-5A5893116498}"/>
              </a:ext>
            </a:extLst>
          </p:cNvPr>
          <p:cNvGrpSpPr/>
          <p:nvPr/>
        </p:nvGrpSpPr>
        <p:grpSpPr>
          <a:xfrm>
            <a:off x="4608502" y="4137192"/>
            <a:ext cx="2461282" cy="2634915"/>
            <a:chOff x="6682718" y="3371224"/>
            <a:chExt cx="2461282" cy="2634915"/>
          </a:xfrm>
        </p:grpSpPr>
        <p:grpSp>
          <p:nvGrpSpPr>
            <p:cNvPr id="10252" name="Group 12">
              <a:extLst>
                <a:ext uri="{FF2B5EF4-FFF2-40B4-BE49-F238E27FC236}">
                  <a16:creationId xmlns:a16="http://schemas.microsoft.com/office/drawing/2014/main" id="{06F7464F-7D2B-4943-934A-DCAB3D1F10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82718" y="3371224"/>
              <a:ext cx="2461282" cy="2634915"/>
              <a:chOff x="6397" y="10866"/>
              <a:chExt cx="3242" cy="3207"/>
            </a:xfrm>
          </p:grpSpPr>
          <p:pic>
            <p:nvPicPr>
              <p:cNvPr id="10253" name="Picture 13">
                <a:extLst>
                  <a:ext uri="{FF2B5EF4-FFF2-40B4-BE49-F238E27FC236}">
                    <a16:creationId xmlns:a16="http://schemas.microsoft.com/office/drawing/2014/main" id="{E2FC0E6D-B658-408C-ADB4-196F0EA208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0000">
                <a:off x="6397" y="10866"/>
                <a:ext cx="3242" cy="2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54" name="Text Box 14">
                <a:extLst>
                  <a:ext uri="{FF2B5EF4-FFF2-40B4-BE49-F238E27FC236}">
                    <a16:creationId xmlns:a16="http://schemas.microsoft.com/office/drawing/2014/main" id="{AFB110CC-99C4-41C4-9F34-3631DF791B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90" y="13629"/>
                <a:ext cx="720" cy="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 altLang="it-IT" sz="800" b="1" dirty="0">
                    <a:solidFill>
                      <a:schemeClr val="accent6"/>
                    </a:solidFill>
                  </a:rPr>
                  <a:t>(mA)</a:t>
                </a:r>
                <a:endParaRPr lang="fr-FR" altLang="it-IT" dirty="0">
                  <a:solidFill>
                    <a:schemeClr val="accent6"/>
                  </a:solidFill>
                </a:endParaRPr>
              </a:p>
            </p:txBody>
          </p:sp>
        </p:grpSp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EBFC138B-9A7B-427E-A6FD-4E0C20ADA256}"/>
                </a:ext>
              </a:extLst>
            </p:cNvPr>
            <p:cNvSpPr txBox="1"/>
            <p:nvPr/>
          </p:nvSpPr>
          <p:spPr>
            <a:xfrm>
              <a:off x="6872348" y="3460208"/>
              <a:ext cx="5164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900" dirty="0">
                  <a:solidFill>
                    <a:srgbClr val="000000"/>
                  </a:solidFill>
                </a:rPr>
                <a:t>(</a:t>
              </a:r>
              <a:r>
                <a:rPr lang="it-IT" sz="900" dirty="0" err="1">
                  <a:solidFill>
                    <a:srgbClr val="000000"/>
                  </a:solidFill>
                </a:rPr>
                <a:t>mW</a:t>
              </a:r>
              <a:r>
                <a:rPr lang="it-IT" sz="900" dirty="0">
                  <a:solidFill>
                    <a:srgbClr val="000000"/>
                  </a:solidFill>
                </a:rPr>
                <a:t>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B9FAA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B9FAA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EB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EB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D2DA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D2DA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304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5" grpId="1"/>
      <p:bldP spid="10246" grpId="0"/>
      <p:bldP spid="10246" grpId="1"/>
      <p:bldP spid="10247" grpId="0"/>
      <p:bldP spid="10247" grpId="1"/>
      <p:bldP spid="10248" grpId="0"/>
      <p:bldP spid="1024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75C7431-AF1F-4DC8-9CC2-F3A79DBD0E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Protezione del LED</a:t>
            </a:r>
            <a:endParaRPr lang="fr-FR" altLang="it-IT" dirty="0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8DD77216-4DCA-4928-A218-CD24FE9DF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8" y="2170113"/>
            <a:ext cx="7339012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6">
            <a:extLst>
              <a:ext uri="{FF2B5EF4-FFF2-40B4-BE49-F238E27FC236}">
                <a16:creationId xmlns:a16="http://schemas.microsoft.com/office/drawing/2014/main" id="{2539FF4E-EB6F-416A-97C9-A4FCF89A6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9" name="Object 5">
                <a:extLst>
                  <a:ext uri="{FF2B5EF4-FFF2-40B4-BE49-F238E27FC236}">
                    <a16:creationId xmlns:a16="http://schemas.microsoft.com/office/drawing/2014/main" id="{D107422A-7FCA-47B9-A0F7-37427CF27604}"/>
                  </a:ext>
                </a:extLst>
              </p:cNvPr>
              <p:cNvSpPr txBox="1"/>
              <p:nvPr/>
            </p:nvSpPr>
            <p:spPr bwMode="auto">
              <a:xfrm>
                <a:off x="3270388" y="4967574"/>
                <a:ext cx="3371850" cy="170497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3600" i="1" smtClean="0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600" i="1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sz="3600" i="1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it-IT" sz="3600" i="1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3600" i="1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3600" i="1">
                                  <a:solidFill>
                                    <a:schemeClr val="accent3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600" i="1">
                                  <a:solidFill>
                                    <a:schemeClr val="accent3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it-IT" sz="3600" i="1">
                                  <a:solidFill>
                                    <a:schemeClr val="accent3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it-IT" sz="3600" i="1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sz="3600" i="1">
                                  <a:solidFill>
                                    <a:schemeClr val="accent3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600" i="1">
                                  <a:solidFill>
                                    <a:schemeClr val="accent3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it-IT" sz="3600" i="1">
                                  <a:solidFill>
                                    <a:schemeClr val="accent3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3600" i="1">
                                  <a:solidFill>
                                    <a:schemeClr val="accent3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600" i="1">
                                  <a:solidFill>
                                    <a:schemeClr val="accent3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it-IT" sz="3600" i="1">
                                  <a:solidFill>
                                    <a:schemeClr val="accent3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sz="3600" dirty="0">
                  <a:solidFill>
                    <a:schemeClr val="accent3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269" name="Object 5">
                <a:extLst>
                  <a:ext uri="{FF2B5EF4-FFF2-40B4-BE49-F238E27FC236}">
                    <a16:creationId xmlns:a16="http://schemas.microsoft.com/office/drawing/2014/main" id="{D107422A-7FCA-47B9-A0F7-37427CF27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388" y="4967574"/>
                <a:ext cx="3371850" cy="1704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273" name="Group 9">
            <a:extLst>
              <a:ext uri="{FF2B5EF4-FFF2-40B4-BE49-F238E27FC236}">
                <a16:creationId xmlns:a16="http://schemas.microsoft.com/office/drawing/2014/main" id="{96065388-A9F0-4FD3-BE0C-0D554B8D3FCC}"/>
              </a:ext>
            </a:extLst>
          </p:cNvPr>
          <p:cNvGrpSpPr>
            <a:grpSpLocks/>
          </p:cNvGrpSpPr>
          <p:nvPr/>
        </p:nvGrpSpPr>
        <p:grpSpPr bwMode="auto">
          <a:xfrm>
            <a:off x="4622800" y="2084388"/>
            <a:ext cx="717550" cy="915987"/>
            <a:chOff x="2912" y="1313"/>
            <a:chExt cx="452" cy="577"/>
          </a:xfrm>
        </p:grpSpPr>
        <p:sp>
          <p:nvSpPr>
            <p:cNvPr id="11271" name="Text Box 7">
              <a:extLst>
                <a:ext uri="{FF2B5EF4-FFF2-40B4-BE49-F238E27FC236}">
                  <a16:creationId xmlns:a16="http://schemas.microsoft.com/office/drawing/2014/main" id="{1A7E2525-9F3F-4E95-9954-1335487458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9" y="1313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2000" b="1">
                  <a:solidFill>
                    <a:schemeClr val="accent2"/>
                  </a:solidFill>
                </a:rPr>
                <a:t>+</a:t>
              </a:r>
            </a:p>
          </p:txBody>
        </p:sp>
        <p:sp>
          <p:nvSpPr>
            <p:cNvPr id="11272" name="Text Box 8">
              <a:extLst>
                <a:ext uri="{FF2B5EF4-FFF2-40B4-BE49-F238E27FC236}">
                  <a16:creationId xmlns:a16="http://schemas.microsoft.com/office/drawing/2014/main" id="{573EE93F-F72B-4640-ABFF-C868F1B882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2" y="1563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2800" b="1" i="1" dirty="0" err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  <a:r>
                <a:rPr lang="it-IT" altLang="it-IT" sz="2800" b="1" i="1" baseline="-25000" dirty="0" err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d</a:t>
              </a:r>
              <a:endParaRPr lang="it-IT" altLang="it-IT" sz="2800" b="1" i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D556BE3A-561A-4A59-B7AD-42588016D68C}"/>
                  </a:ext>
                </a:extLst>
              </p:cNvPr>
              <p:cNvSpPr txBox="1"/>
              <p:nvPr/>
            </p:nvSpPr>
            <p:spPr>
              <a:xfrm>
                <a:off x="2875678" y="3672213"/>
                <a:ext cx="361993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it-IT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it-IT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it-IT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it-IT" sz="3600" dirty="0"/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D556BE3A-561A-4A59-B7AD-42588016D6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678" y="3672213"/>
                <a:ext cx="3619931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2224E01C-7336-4147-997C-2B498AD39EC4}"/>
              </a:ext>
            </a:extLst>
          </p:cNvPr>
          <p:cNvGrpSpPr/>
          <p:nvPr/>
        </p:nvGrpSpPr>
        <p:grpSpPr>
          <a:xfrm>
            <a:off x="5943594" y="2463047"/>
            <a:ext cx="534156" cy="786716"/>
            <a:chOff x="6525491" y="2213659"/>
            <a:chExt cx="534156" cy="786716"/>
          </a:xfrm>
        </p:grpSpPr>
        <p:cxnSp>
          <p:nvCxnSpPr>
            <p:cNvPr id="6" name="Connettore 2 5">
              <a:extLst>
                <a:ext uri="{FF2B5EF4-FFF2-40B4-BE49-F238E27FC236}">
                  <a16:creationId xmlns:a16="http://schemas.microsoft.com/office/drawing/2014/main" id="{4CE425D8-F33A-4CFD-BA01-37433007CBFC}"/>
                </a:ext>
              </a:extLst>
            </p:cNvPr>
            <p:cNvCxnSpPr/>
            <p:nvPr/>
          </p:nvCxnSpPr>
          <p:spPr>
            <a:xfrm>
              <a:off x="6525491" y="2282825"/>
              <a:ext cx="0" cy="717550"/>
            </a:xfrm>
            <a:prstGeom prst="straightConnector1">
              <a:avLst/>
            </a:prstGeom>
            <a:ln w="41275">
              <a:solidFill>
                <a:schemeClr val="bg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9AB7876C-57DA-492A-BF08-6757A4B8F738}"/>
                </a:ext>
              </a:extLst>
            </p:cNvPr>
            <p:cNvSpPr txBox="1"/>
            <p:nvPr/>
          </p:nvSpPr>
          <p:spPr>
            <a:xfrm>
              <a:off x="6592853" y="2213659"/>
              <a:ext cx="4667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3600" b="1" i="1" dirty="0">
                  <a:solidFill>
                    <a:schemeClr val="bg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it-IT" sz="3600" b="1" i="1" baseline="-25000" dirty="0">
                  <a:solidFill>
                    <a:schemeClr val="bg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CE908ECC-4AEA-4111-ACD8-B0F91071BBC5}"/>
              </a:ext>
            </a:extLst>
          </p:cNvPr>
          <p:cNvSpPr/>
          <p:nvPr/>
        </p:nvSpPr>
        <p:spPr>
          <a:xfrm>
            <a:off x="1787230" y="5306288"/>
            <a:ext cx="1088448" cy="604299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126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444E-6 L 1.11111E-6 -0.1863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2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2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78D3ED5-2CB2-457F-AC8A-0452572D05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Display a LED</a:t>
            </a:r>
            <a:endParaRPr lang="fr-FR" altLang="it-IT"/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93168D13-266D-40C2-8803-17AF5E78D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3" y="1993900"/>
            <a:ext cx="3519487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>
            <a:extLst>
              <a:ext uri="{FF2B5EF4-FFF2-40B4-BE49-F238E27FC236}">
                <a16:creationId xmlns:a16="http://schemas.microsoft.com/office/drawing/2014/main" id="{433806FB-42A0-4E32-A1A6-FD54877F5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1806575"/>
            <a:ext cx="2668588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>
            <a:extLst>
              <a:ext uri="{FF2B5EF4-FFF2-40B4-BE49-F238E27FC236}">
                <a16:creationId xmlns:a16="http://schemas.microsoft.com/office/drawing/2014/main" id="{E4A4965D-9A39-43BC-85FD-D7E1A3C4A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3" y="1801813"/>
            <a:ext cx="2700337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5" name="Group 7">
            <a:extLst>
              <a:ext uri="{FF2B5EF4-FFF2-40B4-BE49-F238E27FC236}">
                <a16:creationId xmlns:a16="http://schemas.microsoft.com/office/drawing/2014/main" id="{1395216B-D656-4ABD-B839-DA5E2C950E0A}"/>
              </a:ext>
            </a:extLst>
          </p:cNvPr>
          <p:cNvGrpSpPr>
            <a:grpSpLocks/>
          </p:cNvGrpSpPr>
          <p:nvPr/>
        </p:nvGrpSpPr>
        <p:grpSpPr bwMode="auto">
          <a:xfrm>
            <a:off x="2794000" y="1927225"/>
            <a:ext cx="3556000" cy="2951163"/>
            <a:chOff x="6000" y="7485"/>
            <a:chExt cx="3636" cy="3002"/>
          </a:xfrm>
        </p:grpSpPr>
        <p:pic>
          <p:nvPicPr>
            <p:cNvPr id="12296" name="Picture 8">
              <a:extLst>
                <a:ext uri="{FF2B5EF4-FFF2-40B4-BE49-F238E27FC236}">
                  <a16:creationId xmlns:a16="http://schemas.microsoft.com/office/drawing/2014/main" id="{A69972E4-E553-4CC1-AEDF-4CF732CDBE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" y="7485"/>
              <a:ext cx="3636" cy="3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7" name="Oval 9">
              <a:extLst>
                <a:ext uri="{FF2B5EF4-FFF2-40B4-BE49-F238E27FC236}">
                  <a16:creationId xmlns:a16="http://schemas.microsoft.com/office/drawing/2014/main" id="{E1BD9D01-10B8-4C1A-8B0E-DBA601C75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6" y="9936"/>
              <a:ext cx="360" cy="3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298" name="Text Box 10">
              <a:extLst>
                <a:ext uri="{FF2B5EF4-FFF2-40B4-BE49-F238E27FC236}">
                  <a16:creationId xmlns:a16="http://schemas.microsoft.com/office/drawing/2014/main" id="{E6FF1121-8C96-4D11-BE85-33BE8E63E2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32" y="9936"/>
              <a:ext cx="468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900"/>
                <a:t>g)</a:t>
              </a:r>
              <a:endParaRPr lang="fr-FR" alt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2292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C -0.06598 0.00857 -0.11494 0.0301 -0.11494 0.04746 C -0.11494 0.0632 -0.06702 0.075 -0.00296 0.075 C 0.06093 0.075 0.11493 0.0632 0.11493 0.04746 C 0.11493 0.0301 0.05902 0.02593 -0.00504 0.0375 C -0.06806 0.05047 -0.11494 0.07199 -0.11494 0.08797 C -0.11494 0.10394 -0.06598 0.1169 -0.00296 0.1169 C 0.06093 0.1169 0.11493 0.10394 0.11493 0.08797 C 0.11493 0.07199 0.05902 0.06783 -0.004 0.0794 C -0.06806 0.09074 -0.11494 0.1125 -0.11494 0.12848 C -0.11494 0.14584 -0.06598 0.1588 -0.00209 0.1588 C 0.06093 0.1588 0.11493 0.14584 0.11493 0.12848 C 0.11493 0.11389 0.05902 0.10973 -0.004 0.11968 C -0.06702 0.13125 -0.11494 0.15417 -0.11494 0.17037 C -0.11494 0.18612 -0.06494 0.19908 -0.00209 0.19908 C 0.06302 0.19908 0.11493 0.18612 0.11493 0.17037 C 0.11493 0.15417 0.06006 0.15 -0.00296 0.16158 C -0.06598 0.17315 -0.11494 0.19491 -0.11494 0.21065 C -0.11494 0.22801 -0.06494 0.23959 -0.00105 0.23959 C 0.06302 0.23959 0.11493 0.22639 0.11493 0.21065 C 0.11493 0.19491 0.06006 0.19028 -0.00296 0.20186 C -0.06598 0.21343 -0.11494 0.23681 -0.11494 0.25093 C -0.11494 0.26713 -0.06407 0.27987 -0.00105 0.27987 C 0.06302 0.27987 0.11493 0.26713 0.11493 0.25093 C 0.11493 0.23681 0.06093 0.23218 -0.00296 0.24237 C -0.06598 0.25394 -0.11494 0.27709 -0.11494 0.29283 C -0.11494 0.30741 -0.06407 0.32176 4.72222E-6 0.32176 C 0.06406 0.32176 0.11493 0.3088 0.11493 0.29283 C 0.11493 0.27709 0.06093 0.27269 -0.00209 0.28426 C -0.06494 0.29584 -0.11598 0.31737 -0.11494 0.33334 C -0.11407 0.34931 -0.06407 0.36088 4.72222E-6 0.36088 C 0.06406 0.36088 0.11493 0.34769 0.11493 0.33195 C 0.11493 0.31737 0.06302 0.3132 4.72222E-6 0.32616 " pathEditMode="relative" rAng="0" ptsTypes="fffffffffffffffffffffffffffffffff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803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229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1111E-6 C 0.00469 -0.02523 0.01128 -0.04931 0.02413 -0.04931 C 0.03889 -0.04931 0.04392 -0.02523 0.04878 1.11111E-6 C 0.05521 0.02801 0.06007 0.05602 0.07639 0.05602 C 0.09114 0.05602 0.09583 0.02801 0.10243 1.11111E-6 C 0.10555 -0.02523 0.11198 -0.04931 0.12656 -0.04931 C 0.13958 -0.04931 0.14618 -0.02523 0.15121 1.11111E-6 C 0.15607 0.02801 0.1625 0.05602 0.17708 0.05602 C 0.19184 0.05602 0.20312 1.11111E-6 0.20312 0.00023 C 0.20798 -0.02523 0.21302 -0.04931 0.22743 -0.04931 C 0.24201 -0.04931 0.24722 -0.02523 0.25191 1.11111E-6 C 0.2585 0.02801 0.26319 0.05602 0.27969 0.05602 C 0.29427 0.05602 0.29913 0.02801 0.30382 1.11111E-6 C 0.31041 -0.02523 0.3151 -0.04931 0.32986 -0.04931 C 0.34288 -0.04931 0.3493 -0.02523 0.35434 1.11111E-6 C 0.3592 0.02801 0.36562 0.05602 0.38038 0.05602 C 0.39496 0.05602 0.39982 0.02801 0.40642 1.11111E-6 " pathEditMode="relative" rAng="0" ptsTypes="fffffffffffffffff">
                                      <p:cBhvr>
                                        <p:cTn id="1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3" y="32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229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0324 C -0.00711 -0.00903 -0.03229 -0.02129 -0.04097 -0.02129 C -0.09618 -0.02129 -0.15312 0.17176 -0.15312 0.36505 C -0.15312 0.26759 -0.18159 0.17176 -0.2085 0.17176 C -0.23697 0.17176 -0.26388 0.26921 -0.26388 0.36505 C -0.26388 0.3169 -0.27812 0.26759 -0.29236 0.26759 C -0.30659 0.26759 -0.32083 0.31551 -0.32083 0.36505 C -0.32083 0.34028 -0.32777 0.3169 -0.33489 0.3169 C -0.34201 0.3169 -0.34913 0.34167 -0.34913 0.36505 C -0.34913 0.35255 -0.35295 0.34028 -0.35625 0.34028 C -0.35815 0.34028 -0.36336 0.35255 -0.36336 0.36505 C -0.36336 0.3588 -0.36527 0.35255 -0.36718 0.35255 C -0.36718 0.35093 -0.37083 0.3588 -0.37083 0.36505 C -0.37083 0.36181 -0.37083 0.3588 -0.37274 0.3588 C -0.37274 0.36042 -0.37447 0.36204 -0.37447 0.36505 C -0.37447 0.36343 -0.37447 0.36181 -0.37447 0.36042 C -0.37638 0.36042 -0.37638 0.36204 -0.37638 0.36366 C -0.37829 0.36366 -0.37829 0.36204 -0.37829 0.36042 C -0.38003 0.36042 -0.38003 0.36204 -0.38003 0.36366 " pathEditMode="relative" rAng="0" ptsTypes="fffffffffffffffffff">
                                      <p:cBhvr>
                                        <p:cTn id="2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0" y="1685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90574D-08FE-4A15-B86D-1A75DC68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/>
              <a:t>Premi Nobel 2014 per i LED blu ad alta efficienza</a:t>
            </a:r>
          </a:p>
        </p:txBody>
      </p:sp>
      <p:pic>
        <p:nvPicPr>
          <p:cNvPr id="4" name="Immagine 3" descr="Nobel Prize Awards Ceremony 2014 : Fotografia de notÃ­cias">
            <a:extLst>
              <a:ext uri="{FF2B5EF4-FFF2-40B4-BE49-F238E27FC236}">
                <a16:creationId xmlns:a16="http://schemas.microsoft.com/office/drawing/2014/main" id="{BC555EA1-4EA5-4190-B93F-DF4F90441FA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72" y="1554956"/>
            <a:ext cx="5913092" cy="37480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858E442A-0705-4F6F-B7C2-AC38B1A7D395}"/>
              </a:ext>
            </a:extLst>
          </p:cNvPr>
          <p:cNvSpPr/>
          <p:nvPr/>
        </p:nvSpPr>
        <p:spPr>
          <a:xfrm>
            <a:off x="3491345" y="5359154"/>
            <a:ext cx="2161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>
                <a:effectLst/>
                <a:latin typeface="Times New Roman" panose="02020603050405020304" pitchFamily="18" charset="0"/>
                <a:ea typeface="ACaslonPro-Regular"/>
              </a:rPr>
              <a:t>Hiroshi Amano</a:t>
            </a:r>
            <a:endParaRPr lang="it-IT" sz="200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0872CBE-3421-465C-8C0E-3DA5A557F1AE}"/>
              </a:ext>
            </a:extLst>
          </p:cNvPr>
          <p:cNvSpPr/>
          <p:nvPr/>
        </p:nvSpPr>
        <p:spPr>
          <a:xfrm>
            <a:off x="1787236" y="5358464"/>
            <a:ext cx="1676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err="1">
                <a:effectLst/>
                <a:latin typeface="Times New Roman" panose="02020603050405020304" pitchFamily="18" charset="0"/>
                <a:ea typeface="ACaslonPro-Regular"/>
              </a:rPr>
              <a:t>Isamu</a:t>
            </a:r>
            <a:r>
              <a:rPr lang="it-IT" sz="2000" i="1" dirty="0">
                <a:effectLst/>
                <a:latin typeface="Times New Roman" panose="02020603050405020304" pitchFamily="18" charset="0"/>
                <a:ea typeface="ACaslonPro-Regular"/>
              </a:rPr>
              <a:t> </a:t>
            </a:r>
            <a:r>
              <a:rPr lang="it-IT" sz="2000" i="1" dirty="0" err="1">
                <a:effectLst/>
                <a:latin typeface="Times New Roman" panose="02020603050405020304" pitchFamily="18" charset="0"/>
                <a:ea typeface="ACaslonPro-Regular"/>
              </a:rPr>
              <a:t>Akasaki</a:t>
            </a:r>
            <a:endParaRPr lang="it-IT" sz="2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EC7646A-83B1-4640-925F-70D34DE735B9}"/>
              </a:ext>
            </a:extLst>
          </p:cNvPr>
          <p:cNvSpPr/>
          <p:nvPr/>
        </p:nvSpPr>
        <p:spPr>
          <a:xfrm>
            <a:off x="5223163" y="5374736"/>
            <a:ext cx="1939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err="1">
                <a:effectLst/>
                <a:latin typeface="Times New Roman" panose="02020603050405020304" pitchFamily="18" charset="0"/>
                <a:ea typeface="ACaslonPro-Regular"/>
              </a:rPr>
              <a:t>Shuji</a:t>
            </a:r>
            <a:r>
              <a:rPr lang="it-IT" sz="2000" i="1" dirty="0">
                <a:effectLst/>
                <a:latin typeface="Times New Roman" panose="02020603050405020304" pitchFamily="18" charset="0"/>
                <a:ea typeface="ACaslonPro-Regular"/>
              </a:rPr>
              <a:t> Nakamura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05374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9FE040-AB23-4854-94BC-CE4A1FC6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Multichip</a:t>
            </a:r>
            <a:r>
              <a:rPr lang="it-IT" dirty="0"/>
              <a:t> LED: sintesi additiva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2BFE1B-1626-4ECC-B030-F126916D7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2370138"/>
            <a:ext cx="7621587" cy="326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398837F-F222-4F2A-896D-97BC488EBFB2}"/>
              </a:ext>
            </a:extLst>
          </p:cNvPr>
          <p:cNvSpPr txBox="1"/>
          <p:nvPr/>
        </p:nvSpPr>
        <p:spPr>
          <a:xfrm>
            <a:off x="721168" y="3396916"/>
            <a:ext cx="2202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FFFF00"/>
                </a:solidFill>
              </a:rPr>
              <a:t>Due approcci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764155AD-09A3-40C1-AE3B-B78F575813C0}"/>
              </a:ext>
            </a:extLst>
          </p:cNvPr>
          <p:cNvCxnSpPr/>
          <p:nvPr/>
        </p:nvCxnSpPr>
        <p:spPr>
          <a:xfrm flipV="1">
            <a:off x="3020291" y="2627623"/>
            <a:ext cx="1607127" cy="900545"/>
          </a:xfrm>
          <a:prstGeom prst="straightConnector1">
            <a:avLst/>
          </a:prstGeom>
          <a:ln w="38100">
            <a:solidFill>
              <a:srgbClr val="FFFF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EA69C8D3-6512-47EF-A11A-65CF8795782F}"/>
              </a:ext>
            </a:extLst>
          </p:cNvPr>
          <p:cNvCxnSpPr>
            <a:cxnSpLocks/>
          </p:cNvCxnSpPr>
          <p:nvPr/>
        </p:nvCxnSpPr>
        <p:spPr>
          <a:xfrm>
            <a:off x="3014932" y="3775729"/>
            <a:ext cx="1576975" cy="892887"/>
          </a:xfrm>
          <a:prstGeom prst="straightConnector1">
            <a:avLst/>
          </a:prstGeom>
          <a:ln w="38100">
            <a:solidFill>
              <a:srgbClr val="FFFF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475709E-87DE-42BF-9675-DA282CF3BCA8}"/>
              </a:ext>
            </a:extLst>
          </p:cNvPr>
          <p:cNvSpPr txBox="1"/>
          <p:nvPr/>
        </p:nvSpPr>
        <p:spPr>
          <a:xfrm>
            <a:off x="4829193" y="2370138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>
                <a:solidFill>
                  <a:srgbClr val="FFFF00"/>
                </a:solidFill>
              </a:rPr>
              <a:t>Multichip</a:t>
            </a:r>
            <a:r>
              <a:rPr lang="it-IT" sz="2400" dirty="0">
                <a:solidFill>
                  <a:srgbClr val="FFFF00"/>
                </a:solidFill>
              </a:rPr>
              <a:t> LED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613DDC5-E124-4D87-BF91-841AB1868470}"/>
              </a:ext>
            </a:extLst>
          </p:cNvPr>
          <p:cNvSpPr txBox="1"/>
          <p:nvPr/>
        </p:nvSpPr>
        <p:spPr>
          <a:xfrm>
            <a:off x="4829193" y="4487863"/>
            <a:ext cx="4132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>
                <a:solidFill>
                  <a:srgbClr val="FFFF00"/>
                </a:solidFill>
              </a:rPr>
              <a:t>Phosphor-conversion</a:t>
            </a:r>
            <a:r>
              <a:rPr lang="it-IT" sz="2400" dirty="0">
                <a:solidFill>
                  <a:srgbClr val="FFFF00"/>
                </a:solidFill>
              </a:rPr>
              <a:t> LED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F73CECC4-8503-459E-8D9B-3AC6D71A0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15" y="1875574"/>
            <a:ext cx="7899984" cy="425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B2361751-2F34-4345-81BB-8672615DF9A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95" y="2434368"/>
            <a:ext cx="2713550" cy="2682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03061A94-963B-4560-8506-C37892366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2591" y="3321566"/>
            <a:ext cx="3152775" cy="1209675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5737D4BC-1CBB-44E7-9892-443B5ED6507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64" y="2143741"/>
            <a:ext cx="4678067" cy="32654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982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1" grpId="1"/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A1EF96-A978-4647-9AD6-A22EA2286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Phosphor-conversion</a:t>
            </a:r>
            <a:r>
              <a:rPr lang="it-IT" dirty="0"/>
              <a:t> LED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299421-FD94-45B7-87B2-CE0DC078D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8347" y="1417638"/>
            <a:ext cx="4307305" cy="886326"/>
          </a:xfrm>
        </p:spPr>
        <p:txBody>
          <a:bodyPr/>
          <a:lstStyle/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Cosa sono i fosfori?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863B56-919E-488E-8466-27A1E9712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7" y="2310983"/>
            <a:ext cx="83486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/>
              <a:t>Phosphors consist of an inorganic host material doped with an optically active element</a:t>
            </a: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8A045-2709-4B2D-B539-375D3B67D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950" y="3895308"/>
            <a:ext cx="2903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it-IT" altLang="it-IT"/>
              <a:t>e.g. garnet: A</a:t>
            </a:r>
            <a:r>
              <a:rPr lang="it-IT" altLang="it-IT" baseline="-25000"/>
              <a:t>3</a:t>
            </a:r>
            <a:r>
              <a:rPr lang="it-IT" altLang="it-IT"/>
              <a:t>B</a:t>
            </a:r>
            <a:r>
              <a:rPr lang="it-IT" altLang="it-IT" baseline="-25000"/>
              <a:t>5</a:t>
            </a:r>
            <a:r>
              <a:rPr lang="it-IT" altLang="it-IT"/>
              <a:t>O</a:t>
            </a:r>
            <a:r>
              <a:rPr lang="it-IT" altLang="it-IT" baseline="-25000"/>
              <a:t>12</a:t>
            </a:r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id="{BCD67A54-0628-463B-8418-88241069A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6337" y="2171283"/>
            <a:ext cx="1911350" cy="777875"/>
          </a:xfrm>
          <a:prstGeom prst="ellipse">
            <a:avLst/>
          </a:prstGeom>
          <a:noFill/>
          <a:ln w="38100" algn="ctr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" name="Line 7">
            <a:extLst>
              <a:ext uri="{FF2B5EF4-FFF2-40B4-BE49-F238E27FC236}">
                <a16:creationId xmlns:a16="http://schemas.microsoft.com/office/drawing/2014/main" id="{F99829E2-B4BC-48E2-B117-7A2A7630166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16612" y="2934870"/>
            <a:ext cx="0" cy="83185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055D2B6A-BFD9-4B1B-97D6-E5AE5E015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112" y="5482808"/>
            <a:ext cx="624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it-IT" altLang="it-IT"/>
              <a:t>e.g.yttrium-aluminum garnet (YAG): Y</a:t>
            </a:r>
            <a:r>
              <a:rPr lang="it-IT" altLang="it-IT" baseline="-25000"/>
              <a:t>3</a:t>
            </a:r>
            <a:r>
              <a:rPr lang="it-IT" altLang="it-IT"/>
              <a:t>Al</a:t>
            </a:r>
            <a:r>
              <a:rPr lang="it-IT" altLang="it-IT" baseline="-25000"/>
              <a:t>5</a:t>
            </a:r>
            <a:r>
              <a:rPr lang="it-IT" altLang="it-IT"/>
              <a:t>O</a:t>
            </a:r>
            <a:r>
              <a:rPr lang="it-IT" altLang="it-IT" baseline="-25000"/>
              <a:t>12</a:t>
            </a: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1C296BBE-BCA7-4D8D-BCE5-7AF85D5E5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175" y="3758783"/>
            <a:ext cx="1473200" cy="777875"/>
          </a:xfrm>
          <a:prstGeom prst="ellipse">
            <a:avLst/>
          </a:prstGeom>
          <a:noFill/>
          <a:ln w="38100" algn="ctr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E89B05CE-F5E1-44CE-8829-F2CC86CF7B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575425" y="4522370"/>
            <a:ext cx="0" cy="83185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66CE1229-27FA-4737-BD2B-8DB1FCB64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7" y="4176295"/>
            <a:ext cx="2846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it-IT" altLang="it-IT"/>
              <a:t>rare-earth elements</a:t>
            </a:r>
            <a:endParaRPr lang="it-IT" altLang="it-IT" baseline="-25000"/>
          </a:p>
        </p:txBody>
      </p:sp>
      <p:sp>
        <p:nvSpPr>
          <p:cNvPr id="12" name="Oval 12">
            <a:extLst>
              <a:ext uri="{FF2B5EF4-FFF2-40B4-BE49-F238E27FC236}">
                <a16:creationId xmlns:a16="http://schemas.microsoft.com/office/drawing/2014/main" id="{F54CBD05-F052-4F5F-AE93-CB6B7C14C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287" y="2537995"/>
            <a:ext cx="2130425" cy="777875"/>
          </a:xfrm>
          <a:prstGeom prst="ellipse">
            <a:avLst/>
          </a:prstGeom>
          <a:noFill/>
          <a:ln w="38100" algn="ctr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79DB8E81-BCFA-43DA-BE7B-5696B52233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5625" y="3301583"/>
            <a:ext cx="0" cy="8318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82E6ECA4-594D-426F-87E0-090967CB5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" y="5725695"/>
            <a:ext cx="17113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/>
              <a:t>Ce (yellow)</a:t>
            </a:r>
          </a:p>
          <a:p>
            <a:pPr algn="ctr"/>
            <a:r>
              <a:rPr lang="it-IT" altLang="it-IT"/>
              <a:t>Eu (red)</a:t>
            </a:r>
            <a:endParaRPr lang="it-IT" altLang="it-IT" baseline="-25000"/>
          </a:p>
        </p:txBody>
      </p:sp>
      <p:sp>
        <p:nvSpPr>
          <p:cNvPr id="15" name="Oval 15">
            <a:extLst>
              <a:ext uri="{FF2B5EF4-FFF2-40B4-BE49-F238E27FC236}">
                <a16:creationId xmlns:a16="http://schemas.microsoft.com/office/drawing/2014/main" id="{95A814BB-EB4F-45E0-9CEC-2784DBB71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2" y="4063583"/>
            <a:ext cx="1679575" cy="777875"/>
          </a:xfrm>
          <a:prstGeom prst="ellipse">
            <a:avLst/>
          </a:prstGeom>
          <a:noFill/>
          <a:ln w="38100" algn="ctr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6" name="Line 16">
            <a:extLst>
              <a:ext uri="{FF2B5EF4-FFF2-40B4-BE49-F238E27FC236}">
                <a16:creationId xmlns:a16="http://schemas.microsoft.com/office/drawing/2014/main" id="{49DFF2F7-9838-4CBF-9438-7FFAE5CFD8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7125" y="4827170"/>
            <a:ext cx="0" cy="8318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804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8" grpId="0"/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E08598C-2622-4E99-B0C1-BED98E0A1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2465388"/>
            <a:ext cx="8374063" cy="303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472A218D-86C3-4B52-941F-36A221A61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3188" y="4621213"/>
            <a:ext cx="13398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it-IT" altLang="it-IT" sz="2000">
                <a:solidFill>
                  <a:srgbClr val="000000"/>
                </a:solidFill>
                <a:latin typeface="Times New Roman" panose="02020603050405020304" pitchFamily="18" charset="0"/>
              </a:rPr>
              <a:t>cup-shaded</a:t>
            </a:r>
          </a:p>
          <a:p>
            <a:pPr algn="r"/>
            <a:r>
              <a:rPr lang="it-IT" altLang="it-IT" sz="2000">
                <a:solidFill>
                  <a:srgbClr val="000000"/>
                </a:solidFill>
                <a:latin typeface="Times New Roman" panose="02020603050405020304" pitchFamily="18" charset="0"/>
              </a:rPr>
              <a:t>depression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64B65D2E-654A-40CA-BD33-75BA61A97D31}"/>
              </a:ext>
            </a:extLst>
          </p:cNvPr>
          <p:cNvSpPr>
            <a:spLocks/>
          </p:cNvSpPr>
          <p:nvPr/>
        </p:nvSpPr>
        <p:spPr bwMode="auto">
          <a:xfrm>
            <a:off x="1255713" y="4121150"/>
            <a:ext cx="1336675" cy="723900"/>
          </a:xfrm>
          <a:custGeom>
            <a:avLst/>
            <a:gdLst>
              <a:gd name="T0" fmla="*/ 842 w 842"/>
              <a:gd name="T1" fmla="*/ 447 h 456"/>
              <a:gd name="T2" fmla="*/ 155 w 842"/>
              <a:gd name="T3" fmla="*/ 456 h 456"/>
              <a:gd name="T4" fmla="*/ 0 w 842"/>
              <a:gd name="T5" fmla="*/ 0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2" h="456">
                <a:moveTo>
                  <a:pt x="842" y="447"/>
                </a:moveTo>
                <a:lnTo>
                  <a:pt x="155" y="456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7" name="Line 9">
            <a:extLst>
              <a:ext uri="{FF2B5EF4-FFF2-40B4-BE49-F238E27FC236}">
                <a16:creationId xmlns:a16="http://schemas.microsoft.com/office/drawing/2014/main" id="{7E42A6D0-ECB8-4B96-9FB0-7F60FB63AA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8913" y="4830763"/>
            <a:ext cx="124142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459AA7E0-6126-4CAE-A30C-A69C5EAB6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 dirty="0" err="1"/>
              <a:t>Phosphor-conversion</a:t>
            </a:r>
            <a:r>
              <a:rPr lang="it-IT" dirty="0"/>
              <a:t> LED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41D66900-922C-4BDF-B781-84848D65D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628775"/>
            <a:ext cx="8477250" cy="459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E7ABB0A0-CF40-472C-8E9E-CB3AA8423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1450" y="3246438"/>
            <a:ext cx="30861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1600" i="1" dirty="0" err="1">
                <a:solidFill>
                  <a:srgbClr val="FF0000"/>
                </a:solidFill>
              </a:rPr>
              <a:t>depends</a:t>
            </a:r>
            <a:r>
              <a:rPr lang="it-IT" altLang="it-IT" sz="1600" i="1" dirty="0">
                <a:solidFill>
                  <a:srgbClr val="FF0000"/>
                </a:solidFill>
              </a:rPr>
              <a:t> on </a:t>
            </a:r>
            <a:r>
              <a:rPr lang="it-IT" altLang="it-IT" sz="1600" i="1" dirty="0" err="1">
                <a:solidFill>
                  <a:srgbClr val="FF0000"/>
                </a:solidFill>
              </a:rPr>
              <a:t>phosphors</a:t>
            </a:r>
            <a:r>
              <a:rPr lang="it-IT" altLang="it-IT" sz="1600" i="1" dirty="0">
                <a:solidFill>
                  <a:srgbClr val="FF0000"/>
                </a:solidFill>
              </a:rPr>
              <a:t> </a:t>
            </a:r>
            <a:r>
              <a:rPr lang="it-IT" altLang="it-IT" sz="1600" i="1" dirty="0" err="1">
                <a:solidFill>
                  <a:srgbClr val="FF0000"/>
                </a:solidFill>
              </a:rPr>
              <a:t>layer</a:t>
            </a:r>
            <a:r>
              <a:rPr lang="it-IT" altLang="it-IT" sz="1600" i="1" dirty="0">
                <a:solidFill>
                  <a:srgbClr val="FF0000"/>
                </a:solidFill>
              </a:rPr>
              <a:t> </a:t>
            </a:r>
            <a:r>
              <a:rPr lang="it-IT" altLang="it-IT" sz="1600" i="1" dirty="0" err="1">
                <a:solidFill>
                  <a:srgbClr val="FF0000"/>
                </a:solidFill>
              </a:rPr>
              <a:t>thickness</a:t>
            </a:r>
            <a:r>
              <a:rPr lang="it-IT" altLang="it-IT" sz="1600" i="1" dirty="0">
                <a:solidFill>
                  <a:srgbClr val="FF0000"/>
                </a:solidFill>
              </a:rPr>
              <a:t> and </a:t>
            </a:r>
            <a:r>
              <a:rPr lang="it-IT" altLang="it-IT" sz="1600" i="1" dirty="0" err="1">
                <a:solidFill>
                  <a:srgbClr val="FF0000"/>
                </a:solidFill>
              </a:rPr>
              <a:t>concentration</a:t>
            </a:r>
            <a:endParaRPr lang="it-IT" altLang="it-IT" sz="1600" i="1" dirty="0">
              <a:solidFill>
                <a:srgbClr val="FF0000"/>
              </a:solidFill>
            </a:endParaRP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40B2904A-E92F-4E5C-818F-220598A79F24}"/>
              </a:ext>
            </a:extLst>
          </p:cNvPr>
          <p:cNvSpPr>
            <a:spLocks/>
          </p:cNvSpPr>
          <p:nvPr/>
        </p:nvSpPr>
        <p:spPr bwMode="auto">
          <a:xfrm>
            <a:off x="4878388" y="3494088"/>
            <a:ext cx="388937" cy="327025"/>
          </a:xfrm>
          <a:custGeom>
            <a:avLst/>
            <a:gdLst>
              <a:gd name="T0" fmla="*/ 245 w 245"/>
              <a:gd name="T1" fmla="*/ 0 h 206"/>
              <a:gd name="T2" fmla="*/ 39 w 245"/>
              <a:gd name="T3" fmla="*/ 60 h 206"/>
              <a:gd name="T4" fmla="*/ 13 w 245"/>
              <a:gd name="T5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5" h="206">
                <a:moveTo>
                  <a:pt x="245" y="0"/>
                </a:moveTo>
                <a:cubicBezTo>
                  <a:pt x="161" y="13"/>
                  <a:pt x="78" y="26"/>
                  <a:pt x="39" y="60"/>
                </a:cubicBezTo>
                <a:cubicBezTo>
                  <a:pt x="0" y="94"/>
                  <a:pt x="6" y="150"/>
                  <a:pt x="13" y="206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448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animBg="1"/>
      <p:bldP spid="7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C941E1-8E50-4403-826B-6ACCA1C9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Flusso luminoso: lumen (lm)</a:t>
            </a:r>
          </a:p>
        </p:txBody>
      </p:sp>
      <p:pic>
        <p:nvPicPr>
          <p:cNvPr id="24578" name="Picture 2" descr="Lampadine Led: Impariamo a capire la confezione!">
            <a:extLst>
              <a:ext uri="{FF2B5EF4-FFF2-40B4-BE49-F238E27FC236}">
                <a16:creationId xmlns:a16="http://schemas.microsoft.com/office/drawing/2014/main" id="{4E6A33E1-AF15-423B-88B8-049244E54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24" y="1545975"/>
            <a:ext cx="8413076" cy="483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DBAC9086-A0F3-4934-978C-17C2CC2C552A}"/>
              </a:ext>
            </a:extLst>
          </p:cNvPr>
          <p:cNvSpPr/>
          <p:nvPr/>
        </p:nvSpPr>
        <p:spPr>
          <a:xfrm>
            <a:off x="6063916" y="2406316"/>
            <a:ext cx="1331495" cy="641684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F3BD654-8B07-4E69-93CC-7889BA03921B}"/>
              </a:ext>
            </a:extLst>
          </p:cNvPr>
          <p:cNvSpPr/>
          <p:nvPr/>
        </p:nvSpPr>
        <p:spPr>
          <a:xfrm>
            <a:off x="105283" y="1621486"/>
            <a:ext cx="85815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it-IT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 lumen è l’unità di misura del </a:t>
            </a:r>
            <a:r>
              <a:rPr lang="it-IT" sz="4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flusso luminoso </a:t>
            </a:r>
            <a:r>
              <a:rPr lang="it-IT" sz="4800" i="1" dirty="0" err="1">
                <a:effectLst/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sz="4800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lum</a:t>
            </a:r>
            <a:r>
              <a:rPr lang="it-IT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it-IT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5">
                <a:extLst>
                  <a:ext uri="{FF2B5EF4-FFF2-40B4-BE49-F238E27FC236}">
                    <a16:creationId xmlns:a16="http://schemas.microsoft.com/office/drawing/2014/main" id="{22CB23CF-C334-46AB-88D7-A3A57C76FD90}"/>
                  </a:ext>
                </a:extLst>
              </p:cNvPr>
              <p:cNvSpPr/>
              <p:nvPr/>
            </p:nvSpPr>
            <p:spPr>
              <a:xfrm>
                <a:off x="1073766" y="3716760"/>
                <a:ext cx="6996467" cy="10711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44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4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it-IT" sz="4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𝑙𝑢𝑚</m:t>
                        </m:r>
                      </m:sub>
                    </m:sSub>
                    <m:r>
                      <a:rPr lang="it-IT" sz="4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=683</m:t>
                    </m:r>
                    <m:nary>
                      <m:naryPr>
                        <m:limLoc m:val="subSup"/>
                        <m:ctrlPr>
                          <a:rPr lang="it-IT" sz="4400" i="1"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it-IT" sz="4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sub>
                      <m:sup/>
                      <m:e>
                        <m:r>
                          <a:rPr lang="it-IT" sz="4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it-IT" sz="4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sz="4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</m:d>
                        <m:r>
                          <a:rPr lang="it-IT" sz="4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it-IT" sz="4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sz="4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it-IT" sz="4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d</m:t>
                        </m:r>
                        <m:r>
                          <a:rPr lang="it-IT" sz="4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nary>
                  </m:oMath>
                </a14:m>
                <a:r>
                  <a:rPr lang="it-IT" sz="4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it-IT" sz="4400" dirty="0"/>
              </a:p>
            </p:txBody>
          </p:sp>
        </mc:Choice>
        <mc:Fallback xmlns="">
          <p:sp>
            <p:nvSpPr>
              <p:cNvPr id="6" name="Rettangolo 5">
                <a:extLst>
                  <a:ext uri="{FF2B5EF4-FFF2-40B4-BE49-F238E27FC236}">
                    <a16:creationId xmlns:a16="http://schemas.microsoft.com/office/drawing/2014/main" id="{22CB23CF-C334-46AB-88D7-A3A57C76FD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766" y="3716760"/>
                <a:ext cx="6996467" cy="10711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580" name="Picture 4" descr="Immagine correlata">
            <a:extLst>
              <a:ext uri="{FF2B5EF4-FFF2-40B4-BE49-F238E27FC236}">
                <a16:creationId xmlns:a16="http://schemas.microsoft.com/office/drawing/2014/main" id="{DD4E5735-B8F9-40FD-B73B-1E718559F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01" y="3557290"/>
            <a:ext cx="3517494" cy="263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e 8">
            <a:extLst>
              <a:ext uri="{FF2B5EF4-FFF2-40B4-BE49-F238E27FC236}">
                <a16:creationId xmlns:a16="http://schemas.microsoft.com/office/drawing/2014/main" id="{14E4FBDE-1E3A-49F4-BFAD-057BFCE89A05}"/>
              </a:ext>
            </a:extLst>
          </p:cNvPr>
          <p:cNvSpPr/>
          <p:nvPr/>
        </p:nvSpPr>
        <p:spPr>
          <a:xfrm>
            <a:off x="5847348" y="1541275"/>
            <a:ext cx="2222885" cy="1043734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3DFD61A9-73E8-47FE-ACF1-73E2C01E9A73}"/>
              </a:ext>
            </a:extLst>
          </p:cNvPr>
          <p:cNvCxnSpPr>
            <a:stCxn id="9" idx="4"/>
          </p:cNvCxnSpPr>
          <p:nvPr/>
        </p:nvCxnSpPr>
        <p:spPr>
          <a:xfrm flipH="1">
            <a:off x="6946232" y="2585009"/>
            <a:ext cx="12559" cy="763781"/>
          </a:xfrm>
          <a:prstGeom prst="straightConnector1">
            <a:avLst/>
          </a:prstGeom>
          <a:ln w="412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e 11">
            <a:extLst>
              <a:ext uri="{FF2B5EF4-FFF2-40B4-BE49-F238E27FC236}">
                <a16:creationId xmlns:a16="http://schemas.microsoft.com/office/drawing/2014/main" id="{7FCE2C23-B29C-446E-9B8E-38E356CC28A1}"/>
              </a:ext>
            </a:extLst>
          </p:cNvPr>
          <p:cNvSpPr/>
          <p:nvPr/>
        </p:nvSpPr>
        <p:spPr>
          <a:xfrm>
            <a:off x="4820653" y="1509191"/>
            <a:ext cx="1275346" cy="1043734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1BC738E2-75BF-4FBB-8213-C6C909F3A4CB}"/>
              </a:ext>
            </a:extLst>
          </p:cNvPr>
          <p:cNvCxnSpPr>
            <a:cxnSpLocks/>
          </p:cNvCxnSpPr>
          <p:nvPr/>
        </p:nvCxnSpPr>
        <p:spPr>
          <a:xfrm flipH="1">
            <a:off x="4370178" y="2313226"/>
            <a:ext cx="579967" cy="413024"/>
          </a:xfrm>
          <a:prstGeom prst="straightConnector1">
            <a:avLst/>
          </a:prstGeom>
          <a:ln w="412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5">
            <a:extLst>
              <a:ext uri="{FF2B5EF4-FFF2-40B4-BE49-F238E27FC236}">
                <a16:creationId xmlns:a16="http://schemas.microsoft.com/office/drawing/2014/main" id="{2D63B197-65BD-4FA6-A25A-8D95A8ADE94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3" y="3047109"/>
            <a:ext cx="4399280" cy="3200400"/>
          </a:xfrm>
          <a:prstGeom prst="rect">
            <a:avLst/>
          </a:prstGeom>
          <a:noFill/>
          <a:ln>
            <a:noFill/>
          </a:ln>
          <a:extLst/>
        </p:spPr>
      </p:pic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62C47B3A-EC15-4649-A900-1045B60CE2B5}"/>
              </a:ext>
            </a:extLst>
          </p:cNvPr>
          <p:cNvCxnSpPr/>
          <p:nvPr/>
        </p:nvCxnSpPr>
        <p:spPr>
          <a:xfrm flipH="1">
            <a:off x="6051357" y="4548244"/>
            <a:ext cx="12559" cy="763781"/>
          </a:xfrm>
          <a:prstGeom prst="straightConnector1">
            <a:avLst/>
          </a:prstGeom>
          <a:ln w="412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3">
            <a:extLst>
              <a:ext uri="{FF2B5EF4-FFF2-40B4-BE49-F238E27FC236}">
                <a16:creationId xmlns:a16="http://schemas.microsoft.com/office/drawing/2014/main" id="{92539141-CF12-477E-8EED-27373C3705D7}"/>
              </a:ext>
            </a:extLst>
          </p:cNvPr>
          <p:cNvSpPr/>
          <p:nvPr/>
        </p:nvSpPr>
        <p:spPr>
          <a:xfrm>
            <a:off x="5735054" y="5575360"/>
            <a:ext cx="528334" cy="2471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29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-0.33658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82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  <p:bldP spid="6" grpId="0"/>
      <p:bldP spid="6" grpId="1"/>
      <p:bldP spid="9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338ADD-30CD-475D-9FC1-E55FF5830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9563" y="4256259"/>
            <a:ext cx="4125870" cy="1139825"/>
          </a:xfrm>
        </p:spPr>
        <p:txBody>
          <a:bodyPr/>
          <a:lstStyle/>
          <a:p>
            <a:pPr algn="l"/>
            <a:r>
              <a:rPr lang="it-IT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2800" i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it-IT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80×20 = 1600 </a:t>
            </a:r>
            <a:r>
              <a:rPr lang="it-IT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br>
              <a:rPr lang="it-IT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= 1,6 A</a:t>
            </a:r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 descr="The Opened Up LED Bulb ">
            <a:extLst>
              <a:ext uri="{FF2B5EF4-FFF2-40B4-BE49-F238E27FC236}">
                <a16:creationId xmlns:a16="http://schemas.microsoft.com/office/drawing/2014/main" id="{728CD909-299F-4E1A-87DA-D59BC76FAF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56" y="1943885"/>
            <a:ext cx="5605563" cy="42323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79FA3F38-FCE7-4E2F-928B-42D4A27467DC}"/>
              </a:ext>
            </a:extLst>
          </p:cNvPr>
          <p:cNvGrpSpPr/>
          <p:nvPr/>
        </p:nvGrpSpPr>
        <p:grpSpPr>
          <a:xfrm>
            <a:off x="654248" y="2773964"/>
            <a:ext cx="7835503" cy="3514542"/>
            <a:chOff x="0" y="0"/>
            <a:chExt cx="4636770" cy="1791335"/>
          </a:xfrm>
        </p:grpSpPr>
        <p:pic>
          <p:nvPicPr>
            <p:cNvPr id="8" name="Immagine 7" descr="https://qph.fs.quoracdn.net/main-qimg-d933d112bad90ff042b79ceb1dfb9665">
              <a:extLst>
                <a:ext uri="{FF2B5EF4-FFF2-40B4-BE49-F238E27FC236}">
                  <a16:creationId xmlns:a16="http://schemas.microsoft.com/office/drawing/2014/main" id="{843DD8F7-56C7-4F3B-86AF-C3FAAC0D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36770" cy="17913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Casella di testo 2">
              <a:extLst>
                <a:ext uri="{FF2B5EF4-FFF2-40B4-BE49-F238E27FC236}">
                  <a16:creationId xmlns:a16="http://schemas.microsoft.com/office/drawing/2014/main" id="{B60DBF03-BB95-41C6-A793-58A25201E3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026" y="266700"/>
              <a:ext cx="419100" cy="133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it-IT" sz="1100" i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R</a:t>
              </a:r>
              <a:endParaRPr lang="it-IT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Casella di testo 2">
              <a:extLst>
                <a:ext uri="{FF2B5EF4-FFF2-40B4-BE49-F238E27FC236}">
                  <a16:creationId xmlns:a16="http://schemas.microsoft.com/office/drawing/2014/main" id="{1C82EDC2-0C9E-4A30-84D5-3A6A8298C9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0" y="266700"/>
              <a:ext cx="419100" cy="133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it-IT" sz="1100" i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R</a:t>
              </a:r>
              <a:endParaRPr lang="it-IT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Casella di testo 2">
              <a:extLst>
                <a:ext uri="{FF2B5EF4-FFF2-40B4-BE49-F238E27FC236}">
                  <a16:creationId xmlns:a16="http://schemas.microsoft.com/office/drawing/2014/main" id="{4D1080DA-2B09-4BDE-9EDC-AD8002F2F6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4525" y="266700"/>
              <a:ext cx="419100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it-IT" sz="1100" i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R</a:t>
              </a:r>
              <a:endParaRPr lang="it-IT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Casella di testo 2">
              <a:extLst>
                <a:ext uri="{FF2B5EF4-FFF2-40B4-BE49-F238E27FC236}">
                  <a16:creationId xmlns:a16="http://schemas.microsoft.com/office/drawing/2014/main" id="{32E72DBA-E065-4AFD-BAF8-EB657CAF59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2725" y="266700"/>
              <a:ext cx="419100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it-IT" sz="1100" i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R</a:t>
              </a:r>
              <a:endParaRPr lang="it-IT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3" name="Casella di testo 2">
              <a:extLst>
                <a:ext uri="{FF2B5EF4-FFF2-40B4-BE49-F238E27FC236}">
                  <a16:creationId xmlns:a16="http://schemas.microsoft.com/office/drawing/2014/main" id="{271A4791-9205-4C73-AF14-53D8E66724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8050" y="266700"/>
              <a:ext cx="419100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it-IT" sz="1100" i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R</a:t>
              </a:r>
              <a:endParaRPr lang="it-IT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Casella di testo 2">
              <a:extLst>
                <a:ext uri="{FF2B5EF4-FFF2-40B4-BE49-F238E27FC236}">
                  <a16:creationId xmlns:a16="http://schemas.microsoft.com/office/drawing/2014/main" id="{F38AD25C-CC39-4FB3-B447-E2DB5FB1F3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3850" y="266700"/>
              <a:ext cx="419100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it-IT" sz="1100" i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R</a:t>
              </a:r>
              <a:endParaRPr lang="it-IT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A28E09B7-40B4-4363-96DA-9E9A5DC895A9}"/>
              </a:ext>
            </a:extLst>
          </p:cNvPr>
          <p:cNvGrpSpPr/>
          <p:nvPr/>
        </p:nvGrpSpPr>
        <p:grpSpPr>
          <a:xfrm>
            <a:off x="301692" y="2773964"/>
            <a:ext cx="4270308" cy="4032284"/>
            <a:chOff x="0" y="0"/>
            <a:chExt cx="1962150" cy="1962150"/>
          </a:xfrm>
        </p:grpSpPr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C5973AEE-50E5-4964-B9C4-029A6E04E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62150" cy="1962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Casella di testo 2">
              <a:extLst>
                <a:ext uri="{FF2B5EF4-FFF2-40B4-BE49-F238E27FC236}">
                  <a16:creationId xmlns:a16="http://schemas.microsoft.com/office/drawing/2014/main" id="{B8D2AC2C-D718-4053-9F42-C17872269B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523875" cy="260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it-IT" sz="11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(c)</a:t>
              </a:r>
              <a:endParaRPr lang="it-IT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28674" name="Picture 2" descr="Risultati immagini per lampada ad incandescenza">
            <a:extLst>
              <a:ext uri="{FF2B5EF4-FFF2-40B4-BE49-F238E27FC236}">
                <a16:creationId xmlns:a16="http://schemas.microsoft.com/office/drawing/2014/main" id="{5D7D84A2-67E2-4026-8105-24647CC26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8" y="1473855"/>
            <a:ext cx="911008" cy="91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Risultati immagini per led bianco">
            <a:extLst>
              <a:ext uri="{FF2B5EF4-FFF2-40B4-BE49-F238E27FC236}">
                <a16:creationId xmlns:a16="http://schemas.microsoft.com/office/drawing/2014/main" id="{74C20F73-3E15-484E-B9B5-1D50A876B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753" y="1450438"/>
            <a:ext cx="1088858" cy="108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A48DA88-FAB6-4646-8A1F-BD163B552443}"/>
              </a:ext>
            </a:extLst>
          </p:cNvPr>
          <p:cNvSpPr txBox="1"/>
          <p:nvPr/>
        </p:nvSpPr>
        <p:spPr>
          <a:xfrm>
            <a:off x="1818165" y="1525396"/>
            <a:ext cx="1460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100 W,</a:t>
            </a:r>
          </a:p>
          <a:p>
            <a:r>
              <a:rPr lang="it-IT" sz="2400" dirty="0"/>
              <a:t>1200 lm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2FF38B2-4CFC-4A91-BFF5-CF9418C46A29}"/>
              </a:ext>
            </a:extLst>
          </p:cNvPr>
          <p:cNvSpPr txBox="1"/>
          <p:nvPr/>
        </p:nvSpPr>
        <p:spPr>
          <a:xfrm>
            <a:off x="5944035" y="1537824"/>
            <a:ext cx="3159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20 </a:t>
            </a:r>
            <a:r>
              <a:rPr lang="it-IT" sz="2400" dirty="0" err="1"/>
              <a:t>mA</a:t>
            </a:r>
            <a:r>
              <a:rPr lang="it-IT" sz="2400" dirty="0"/>
              <a:t> (~70 </a:t>
            </a:r>
            <a:r>
              <a:rPr lang="it-IT" sz="2400" dirty="0" err="1"/>
              <a:t>mW</a:t>
            </a:r>
            <a:r>
              <a:rPr lang="it-IT" sz="2400" dirty="0"/>
              <a:t>),</a:t>
            </a:r>
          </a:p>
          <a:p>
            <a:r>
              <a:rPr lang="it-IT" sz="2400" dirty="0"/>
              <a:t>5 lm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14B87BC-1503-45ED-9EDE-D850BE41D089}"/>
              </a:ext>
            </a:extLst>
          </p:cNvPr>
          <p:cNvSpPr/>
          <p:nvPr/>
        </p:nvSpPr>
        <p:spPr>
          <a:xfrm>
            <a:off x="4924556" y="2928397"/>
            <a:ext cx="32752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1200/5 = 240 LED</a:t>
            </a:r>
            <a:endParaRPr lang="it-IT" sz="3200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2B1DFFA-03D2-42C2-A62D-EE49D31C9911}"/>
              </a:ext>
            </a:extLst>
          </p:cNvPr>
          <p:cNvSpPr/>
          <p:nvPr/>
        </p:nvSpPr>
        <p:spPr>
          <a:xfrm>
            <a:off x="4834479" y="3671440"/>
            <a:ext cx="4007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80 serie di tre LED in parallelo</a:t>
            </a:r>
            <a:endParaRPr lang="it-IT" sz="2400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38AECDE-4488-4E09-8C4F-0177BE6305FE}"/>
              </a:ext>
            </a:extLst>
          </p:cNvPr>
          <p:cNvSpPr/>
          <p:nvPr/>
        </p:nvSpPr>
        <p:spPr>
          <a:xfrm>
            <a:off x="4713905" y="5647223"/>
            <a:ext cx="338092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it-IT" sz="2800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</a:t>
            </a:r>
            <a:r>
              <a:rPr lang="it-IT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12 V × 1600 </a:t>
            </a:r>
            <a:r>
              <a:rPr lang="it-IT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</a:t>
            </a:r>
            <a:endParaRPr lang="it-IT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it-IT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= 19.2 W</a:t>
            </a:r>
            <a:endParaRPr lang="it-IT" sz="2800" dirty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226D3C86-09D4-43D3-B98C-75D1BD4B2809}"/>
              </a:ext>
            </a:extLst>
          </p:cNvPr>
          <p:cNvSpPr/>
          <p:nvPr/>
        </p:nvSpPr>
        <p:spPr>
          <a:xfrm rot="1078631">
            <a:off x="1069930" y="4274683"/>
            <a:ext cx="28440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80% !!</a:t>
            </a:r>
          </a:p>
        </p:txBody>
      </p:sp>
      <p:sp>
        <p:nvSpPr>
          <p:cNvPr id="28" name="Titolo 1">
            <a:extLst>
              <a:ext uri="{FF2B5EF4-FFF2-40B4-BE49-F238E27FC236}">
                <a16:creationId xmlns:a16="http://schemas.microsoft.com/office/drawing/2014/main" id="{CF1E0E02-2C33-4B93-92FB-CF87D69756C6}"/>
              </a:ext>
            </a:extLst>
          </p:cNvPr>
          <p:cNvSpPr txBox="1">
            <a:spLocks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dirty="0"/>
              <a:t>Lampade a LED</a:t>
            </a:r>
          </a:p>
        </p:txBody>
      </p:sp>
    </p:spTree>
    <p:extLst>
      <p:ext uri="{BB962C8B-B14F-4D97-AF65-F5344CB8AC3E}">
        <p14:creationId xmlns:p14="http://schemas.microsoft.com/office/powerpoint/2010/main" val="6550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2" grpId="0"/>
      <p:bldP spid="20" grpId="0"/>
      <p:bldP spid="21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DD44E62-8351-472E-B5BB-42C7FACAE7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Fotodiodi</a:t>
            </a:r>
            <a:endParaRPr lang="fr-FR" altLang="it-IT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447E1BDA-B01F-4608-BC93-407B3CD61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5500688"/>
            <a:ext cx="1973263" cy="420687"/>
          </a:xfrm>
          <a:prstGeom prst="rect">
            <a:avLst/>
          </a:prstGeom>
          <a:noFill/>
          <a:ln w="1905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318" name="Line 6">
            <a:extLst>
              <a:ext uri="{FF2B5EF4-FFF2-40B4-BE49-F238E27FC236}">
                <a16:creationId xmlns:a16="http://schemas.microsoft.com/office/drawing/2014/main" id="{55DEA093-953A-4706-A711-0C5AAD0EB9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99000" y="5500688"/>
            <a:ext cx="6350" cy="412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319" name="Line 7">
            <a:extLst>
              <a:ext uri="{FF2B5EF4-FFF2-40B4-BE49-F238E27FC236}">
                <a16:creationId xmlns:a16="http://schemas.microsoft.com/office/drawing/2014/main" id="{D53B397D-55A3-49C0-B6BE-34EFA1FD20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08313" y="5703888"/>
            <a:ext cx="711200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320" name="Line 8">
            <a:extLst>
              <a:ext uri="{FF2B5EF4-FFF2-40B4-BE49-F238E27FC236}">
                <a16:creationId xmlns:a16="http://schemas.microsoft.com/office/drawing/2014/main" id="{3CADAEA8-1E2E-42DD-92C9-50655A3774F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0713" y="5710238"/>
            <a:ext cx="8128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935829C8-7B63-494A-A44F-F397AD153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0" y="5434013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1" i="1">
                <a:solidFill>
                  <a:srgbClr val="080808"/>
                </a:solidFill>
                <a:latin typeface="Arial" panose="020B0604020202020204" pitchFamily="34" charset="0"/>
              </a:rPr>
              <a:t>p</a:t>
            </a:r>
            <a:endParaRPr lang="fr-FR" altLang="it-IT" sz="2400" b="1" i="1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13322" name="Text Box 10">
            <a:extLst>
              <a:ext uri="{FF2B5EF4-FFF2-40B4-BE49-F238E27FC236}">
                <a16:creationId xmlns:a16="http://schemas.microsoft.com/office/drawing/2014/main" id="{16697C0D-1E81-4070-A5DF-E4CC35270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3" y="5459413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1" i="1">
                <a:solidFill>
                  <a:srgbClr val="080808"/>
                </a:solidFill>
                <a:latin typeface="Arial" panose="020B0604020202020204" pitchFamily="34" charset="0"/>
              </a:rPr>
              <a:t>n</a:t>
            </a:r>
            <a:endParaRPr lang="fr-FR" altLang="it-IT" sz="2400" b="1" i="1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grpSp>
        <p:nvGrpSpPr>
          <p:cNvPr id="13323" name="Group 11">
            <a:extLst>
              <a:ext uri="{FF2B5EF4-FFF2-40B4-BE49-F238E27FC236}">
                <a16:creationId xmlns:a16="http://schemas.microsoft.com/office/drawing/2014/main" id="{6D003F17-C7B9-4019-B205-D73A1B375016}"/>
              </a:ext>
            </a:extLst>
          </p:cNvPr>
          <p:cNvGrpSpPr>
            <a:grpSpLocks/>
          </p:cNvGrpSpPr>
          <p:nvPr/>
        </p:nvGrpSpPr>
        <p:grpSpPr bwMode="auto">
          <a:xfrm>
            <a:off x="2557463" y="2566988"/>
            <a:ext cx="4152900" cy="841375"/>
            <a:chOff x="1480" y="1481"/>
            <a:chExt cx="2616" cy="530"/>
          </a:xfrm>
        </p:grpSpPr>
        <p:cxnSp>
          <p:nvCxnSpPr>
            <p:cNvPr id="13324" name="AutoShape 12">
              <a:extLst>
                <a:ext uri="{FF2B5EF4-FFF2-40B4-BE49-F238E27FC236}">
                  <a16:creationId xmlns:a16="http://schemas.microsoft.com/office/drawing/2014/main" id="{7F46EF80-70BE-49D0-BB35-A1E7B8F96F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517" y="1481"/>
              <a:ext cx="509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325" name="Line 13">
              <a:extLst>
                <a:ext uri="{FF2B5EF4-FFF2-40B4-BE49-F238E27FC236}">
                  <a16:creationId xmlns:a16="http://schemas.microsoft.com/office/drawing/2014/main" id="{90356156-A2B3-4F5A-A3DF-1B588E8B98B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002" y="959"/>
              <a:ext cx="0" cy="10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13326" name="Line 14">
              <a:extLst>
                <a:ext uri="{FF2B5EF4-FFF2-40B4-BE49-F238E27FC236}">
                  <a16:creationId xmlns:a16="http://schemas.microsoft.com/office/drawing/2014/main" id="{BFE2D610-84F4-4A50-9F9E-A9E0747A565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560" y="1474"/>
              <a:ext cx="0" cy="10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grpSp>
        <p:nvGrpSpPr>
          <p:cNvPr id="13327" name="Group 15">
            <a:extLst>
              <a:ext uri="{FF2B5EF4-FFF2-40B4-BE49-F238E27FC236}">
                <a16:creationId xmlns:a16="http://schemas.microsoft.com/office/drawing/2014/main" id="{3698249B-3F31-43FD-AC3C-FA61EB3BAC31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209256" y="2377282"/>
            <a:ext cx="841375" cy="4154488"/>
            <a:chOff x="1998" y="943"/>
            <a:chExt cx="530" cy="2096"/>
          </a:xfrm>
        </p:grpSpPr>
        <p:cxnSp>
          <p:nvCxnSpPr>
            <p:cNvPr id="13328" name="AutoShape 16">
              <a:extLst>
                <a:ext uri="{FF2B5EF4-FFF2-40B4-BE49-F238E27FC236}">
                  <a16:creationId xmlns:a16="http://schemas.microsoft.com/office/drawing/2014/main" id="{A0421FC8-A2E7-4FAC-BA08-C5BC3559D0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60" y="1739"/>
              <a:ext cx="408" cy="52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329" name="Line 17">
              <a:extLst>
                <a:ext uri="{FF2B5EF4-FFF2-40B4-BE49-F238E27FC236}">
                  <a16:creationId xmlns:a16="http://schemas.microsoft.com/office/drawing/2014/main" id="{130F9F19-49C5-44FC-9636-DED5ED4BAC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" y="2203"/>
              <a:ext cx="0" cy="8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13330" name="Line 18">
              <a:extLst>
                <a:ext uri="{FF2B5EF4-FFF2-40B4-BE49-F238E27FC236}">
                  <a16:creationId xmlns:a16="http://schemas.microsoft.com/office/drawing/2014/main" id="{FF7FAF26-BC3D-4B72-9824-92E976D464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943"/>
              <a:ext cx="0" cy="8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13331" name="Line 19">
            <a:extLst>
              <a:ext uri="{FF2B5EF4-FFF2-40B4-BE49-F238E27FC236}">
                <a16:creationId xmlns:a16="http://schemas.microsoft.com/office/drawing/2014/main" id="{A3D92258-5B57-4F11-B79B-42728C2A64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5875" y="3686175"/>
            <a:ext cx="1712913" cy="7938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3332" name="Text Box 20">
            <a:extLst>
              <a:ext uri="{FF2B5EF4-FFF2-40B4-BE49-F238E27FC236}">
                <a16:creationId xmlns:a16="http://schemas.microsoft.com/office/drawing/2014/main" id="{8A047ED9-C59E-4036-B65E-04C8863F0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2255838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rgbClr val="080808"/>
                </a:solidFill>
                <a:latin typeface="Arial" panose="020B0604020202020204" pitchFamily="34" charset="0"/>
              </a:rPr>
              <a:t>E</a:t>
            </a:r>
            <a:r>
              <a:rPr lang="it-IT" altLang="it-IT" sz="2400" baseline="-25000">
                <a:solidFill>
                  <a:srgbClr val="080808"/>
                </a:solidFill>
                <a:latin typeface="Arial" panose="020B0604020202020204" pitchFamily="34" charset="0"/>
              </a:rPr>
              <a:t>C</a:t>
            </a:r>
            <a:endParaRPr lang="fr-FR" altLang="it-IT" sz="240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13333" name="Text Box 21">
            <a:extLst>
              <a:ext uri="{FF2B5EF4-FFF2-40B4-BE49-F238E27FC236}">
                <a16:creationId xmlns:a16="http://schemas.microsoft.com/office/drawing/2014/main" id="{7E428B55-89BD-4622-89FD-69B56750D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75" y="3906838"/>
            <a:ext cx="522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rgbClr val="080808"/>
                </a:solidFill>
                <a:latin typeface="Arial" panose="020B0604020202020204" pitchFamily="34" charset="0"/>
              </a:rPr>
              <a:t>E</a:t>
            </a:r>
            <a:r>
              <a:rPr lang="it-IT" altLang="it-IT" sz="2400" baseline="-25000">
                <a:solidFill>
                  <a:srgbClr val="080808"/>
                </a:solidFill>
                <a:latin typeface="Arial" panose="020B0604020202020204" pitchFamily="34" charset="0"/>
              </a:rPr>
              <a:t>V</a:t>
            </a:r>
            <a:endParaRPr lang="fr-FR" altLang="it-IT" sz="240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13334" name="Text Box 22">
            <a:extLst>
              <a:ext uri="{FF2B5EF4-FFF2-40B4-BE49-F238E27FC236}">
                <a16:creationId xmlns:a16="http://schemas.microsoft.com/office/drawing/2014/main" id="{B00208EC-E81E-460E-8111-1611BF40F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13" y="340995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2400">
                <a:solidFill>
                  <a:schemeClr val="hlink"/>
                </a:solidFill>
                <a:latin typeface="Arial" panose="020B0604020202020204" pitchFamily="34" charset="0"/>
              </a:rPr>
              <a:t>E</a:t>
            </a:r>
            <a:r>
              <a:rPr lang="it-IT" altLang="it-IT" sz="2400" baseline="-25000">
                <a:solidFill>
                  <a:schemeClr val="hlink"/>
                </a:solidFill>
                <a:latin typeface="Arial" panose="020B0604020202020204" pitchFamily="34" charset="0"/>
              </a:rPr>
              <a:t>F</a:t>
            </a:r>
            <a:endParaRPr lang="fr-FR" altLang="it-IT" sz="2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13335" name="Text Box 23">
            <a:extLst>
              <a:ext uri="{FF2B5EF4-FFF2-40B4-BE49-F238E27FC236}">
                <a16:creationId xmlns:a16="http://schemas.microsoft.com/office/drawing/2014/main" id="{F7EC1C35-3AAE-4E45-81A3-78AB94E63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038" y="3484563"/>
            <a:ext cx="51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chemeClr val="hlink"/>
                </a:solidFill>
                <a:latin typeface="Arial" panose="020B0604020202020204" pitchFamily="34" charset="0"/>
              </a:rPr>
              <a:t>E</a:t>
            </a:r>
            <a:r>
              <a:rPr lang="it-IT" altLang="it-IT" sz="2400" baseline="-25000">
                <a:solidFill>
                  <a:schemeClr val="hlink"/>
                </a:solidFill>
                <a:latin typeface="Arial" panose="020B0604020202020204" pitchFamily="34" charset="0"/>
              </a:rPr>
              <a:t>F</a:t>
            </a:r>
            <a:endParaRPr lang="fr-FR" altLang="it-IT" sz="2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13336" name="Text Box 24">
            <a:extLst>
              <a:ext uri="{FF2B5EF4-FFF2-40B4-BE49-F238E27FC236}">
                <a16:creationId xmlns:a16="http://schemas.microsoft.com/office/drawing/2014/main" id="{335083B2-EF4F-407A-AD22-0E4C1D064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438" y="1485900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1" i="1">
                <a:solidFill>
                  <a:srgbClr val="080808"/>
                </a:solidFill>
                <a:latin typeface="Arial" panose="020B0604020202020204" pitchFamily="34" charset="0"/>
              </a:rPr>
              <a:t>p</a:t>
            </a:r>
            <a:endParaRPr lang="fr-FR" altLang="it-IT" sz="2400" b="1" i="1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13343" name="Line 31">
            <a:extLst>
              <a:ext uri="{FF2B5EF4-FFF2-40B4-BE49-F238E27FC236}">
                <a16:creationId xmlns:a16="http://schemas.microsoft.com/office/drawing/2014/main" id="{793C1A77-018A-4FD7-A5B9-19F994D6F80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6500" y="3690938"/>
            <a:ext cx="1698625" cy="1587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3344" name="Line 32">
            <a:extLst>
              <a:ext uri="{FF2B5EF4-FFF2-40B4-BE49-F238E27FC236}">
                <a16:creationId xmlns:a16="http://schemas.microsoft.com/office/drawing/2014/main" id="{AC20B18C-1B07-4329-91DF-BC3AE2E843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3689350"/>
            <a:ext cx="75565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3345" name="Line 33">
            <a:extLst>
              <a:ext uri="{FF2B5EF4-FFF2-40B4-BE49-F238E27FC236}">
                <a16:creationId xmlns:a16="http://schemas.microsoft.com/office/drawing/2014/main" id="{7648D2C3-2C69-4446-A141-66B42A76D3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14663" y="5710238"/>
            <a:ext cx="0" cy="7556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346" name="Line 34">
            <a:extLst>
              <a:ext uri="{FF2B5EF4-FFF2-40B4-BE49-F238E27FC236}">
                <a16:creationId xmlns:a16="http://schemas.microsoft.com/office/drawing/2014/main" id="{B345A2CD-87A3-49B5-B613-8EABB060691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07163" y="5710238"/>
            <a:ext cx="635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13347" name="Group 35">
            <a:extLst>
              <a:ext uri="{FF2B5EF4-FFF2-40B4-BE49-F238E27FC236}">
                <a16:creationId xmlns:a16="http://schemas.microsoft.com/office/drawing/2014/main" id="{996EA4B6-2A1F-4556-8DC3-4A858E61CC5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3006725" y="6010275"/>
            <a:ext cx="3511550" cy="630238"/>
            <a:chOff x="1970" y="3736"/>
            <a:chExt cx="2212" cy="397"/>
          </a:xfrm>
        </p:grpSpPr>
        <p:grpSp>
          <p:nvGrpSpPr>
            <p:cNvPr id="13348" name="Group 36">
              <a:extLst>
                <a:ext uri="{FF2B5EF4-FFF2-40B4-BE49-F238E27FC236}">
                  <a16:creationId xmlns:a16="http://schemas.microsoft.com/office/drawing/2014/main" id="{E0A739EE-4848-4712-A15A-5A17F67421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0" y="3895"/>
              <a:ext cx="2212" cy="238"/>
              <a:chOff x="1970" y="3895"/>
              <a:chExt cx="2212" cy="238"/>
            </a:xfrm>
          </p:grpSpPr>
          <p:sp>
            <p:nvSpPr>
              <p:cNvPr id="13349" name="Line 37">
                <a:extLst>
                  <a:ext uri="{FF2B5EF4-FFF2-40B4-BE49-F238E27FC236}">
                    <a16:creationId xmlns:a16="http://schemas.microsoft.com/office/drawing/2014/main" id="{F8E0D98A-FFAD-42C7-9101-AF55F0F016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0" y="4027"/>
                <a:ext cx="98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13350" name="Line 38">
                <a:extLst>
                  <a:ext uri="{FF2B5EF4-FFF2-40B4-BE49-F238E27FC236}">
                    <a16:creationId xmlns:a16="http://schemas.microsoft.com/office/drawing/2014/main" id="{09D588C3-7494-4B65-82D7-C2FC89072C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8" y="3895"/>
                <a:ext cx="4" cy="23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13351" name="Line 39">
                <a:extLst>
                  <a:ext uri="{FF2B5EF4-FFF2-40B4-BE49-F238E27FC236}">
                    <a16:creationId xmlns:a16="http://schemas.microsoft.com/office/drawing/2014/main" id="{A31D0AED-8DC1-436A-9024-4FE67488BD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2" y="3986"/>
                <a:ext cx="4" cy="8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13352" name="Line 40">
                <a:extLst>
                  <a:ext uri="{FF2B5EF4-FFF2-40B4-BE49-F238E27FC236}">
                    <a16:creationId xmlns:a16="http://schemas.microsoft.com/office/drawing/2014/main" id="{FE8BCFB3-C76C-4936-8EE1-8917B9F62C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1" y="4028"/>
                <a:ext cx="116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it-IT"/>
              </a:p>
            </p:txBody>
          </p:sp>
        </p:grpSp>
        <p:sp>
          <p:nvSpPr>
            <p:cNvPr id="13353" name="Text Box 41">
              <a:extLst>
                <a:ext uri="{FF2B5EF4-FFF2-40B4-BE49-F238E27FC236}">
                  <a16:creationId xmlns:a16="http://schemas.microsoft.com/office/drawing/2014/main" id="{A53C6391-6790-440D-B685-8CC64996B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3736"/>
              <a:ext cx="31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it-IT" altLang="it-IT" sz="2400" i="1">
                  <a:solidFill>
                    <a:srgbClr val="080808"/>
                  </a:solidFill>
                  <a:latin typeface="Arial" panose="020B0604020202020204" pitchFamily="34" charset="0"/>
                </a:rPr>
                <a:t>V</a:t>
              </a:r>
              <a:r>
                <a:rPr lang="it-IT" altLang="it-IT" sz="2400" i="1" baseline="-25000">
                  <a:solidFill>
                    <a:srgbClr val="080808"/>
                  </a:solidFill>
                  <a:latin typeface="Arial" panose="020B0604020202020204" pitchFamily="34" charset="0"/>
                </a:rPr>
                <a:t>0</a:t>
              </a:r>
              <a:endParaRPr lang="fr-FR" altLang="it-IT" sz="2400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3369" name="Group 57">
            <a:extLst>
              <a:ext uri="{FF2B5EF4-FFF2-40B4-BE49-F238E27FC236}">
                <a16:creationId xmlns:a16="http://schemas.microsoft.com/office/drawing/2014/main" id="{C7EED6A1-F9BC-4B8C-8F77-C122C7EF055A}"/>
              </a:ext>
            </a:extLst>
          </p:cNvPr>
          <p:cNvGrpSpPr>
            <a:grpSpLocks/>
          </p:cNvGrpSpPr>
          <p:nvPr/>
        </p:nvGrpSpPr>
        <p:grpSpPr bwMode="auto">
          <a:xfrm>
            <a:off x="2247900" y="2101850"/>
            <a:ext cx="5073650" cy="1311275"/>
            <a:chOff x="1611" y="1184"/>
            <a:chExt cx="3196" cy="826"/>
          </a:xfrm>
        </p:grpSpPr>
        <p:cxnSp>
          <p:nvCxnSpPr>
            <p:cNvPr id="13357" name="AutoShape 45">
              <a:extLst>
                <a:ext uri="{FF2B5EF4-FFF2-40B4-BE49-F238E27FC236}">
                  <a16:creationId xmlns:a16="http://schemas.microsoft.com/office/drawing/2014/main" id="{FCA49FE6-A08C-47AF-BB1F-0473A51A954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648" y="1184"/>
              <a:ext cx="1089" cy="825"/>
            </a:xfrm>
            <a:prstGeom prst="curvedConnector3">
              <a:avLst>
                <a:gd name="adj1" fmla="val 49954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358" name="Line 46">
              <a:extLst>
                <a:ext uri="{FF2B5EF4-FFF2-40B4-BE49-F238E27FC236}">
                  <a16:creationId xmlns:a16="http://schemas.microsoft.com/office/drawing/2014/main" id="{02140EBE-52A3-4973-8683-4FBD498D5D6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133" y="662"/>
              <a:ext cx="0" cy="10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13359" name="Line 47">
              <a:extLst>
                <a:ext uri="{FF2B5EF4-FFF2-40B4-BE49-F238E27FC236}">
                  <a16:creationId xmlns:a16="http://schemas.microsoft.com/office/drawing/2014/main" id="{5EA994D8-BFED-41DC-8F0F-B1DBAFEBD78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271" y="1473"/>
              <a:ext cx="0" cy="10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13366" name="Text Box 54">
            <a:extLst>
              <a:ext uri="{FF2B5EF4-FFF2-40B4-BE49-F238E27FC236}">
                <a16:creationId xmlns:a16="http://schemas.microsoft.com/office/drawing/2014/main" id="{01851A6D-3A81-4AF2-9330-59389C50C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3238" y="132715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1" i="1">
                <a:solidFill>
                  <a:schemeClr val="hlink"/>
                </a:solidFill>
                <a:latin typeface="Arial" panose="020B0604020202020204" pitchFamily="34" charset="0"/>
              </a:rPr>
              <a:t>E</a:t>
            </a:r>
            <a:endParaRPr lang="fr-FR" altLang="it-IT" sz="2400" b="1" i="1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grpSp>
        <p:nvGrpSpPr>
          <p:cNvPr id="13370" name="Group 58">
            <a:extLst>
              <a:ext uri="{FF2B5EF4-FFF2-40B4-BE49-F238E27FC236}">
                <a16:creationId xmlns:a16="http://schemas.microsoft.com/office/drawing/2014/main" id="{9F591D3A-5329-487F-B49D-4B016EED2CC7}"/>
              </a:ext>
            </a:extLst>
          </p:cNvPr>
          <p:cNvGrpSpPr>
            <a:grpSpLocks/>
          </p:cNvGrpSpPr>
          <p:nvPr/>
        </p:nvGrpSpPr>
        <p:grpSpPr bwMode="auto">
          <a:xfrm>
            <a:off x="2255838" y="3562350"/>
            <a:ext cx="5073650" cy="1311275"/>
            <a:chOff x="1611" y="1184"/>
            <a:chExt cx="3196" cy="826"/>
          </a:xfrm>
        </p:grpSpPr>
        <p:cxnSp>
          <p:nvCxnSpPr>
            <p:cNvPr id="13371" name="AutoShape 59">
              <a:extLst>
                <a:ext uri="{FF2B5EF4-FFF2-40B4-BE49-F238E27FC236}">
                  <a16:creationId xmlns:a16="http://schemas.microsoft.com/office/drawing/2014/main" id="{E9E5B9FB-6E78-4FDE-8019-010F1C40AC1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648" y="1184"/>
              <a:ext cx="1089" cy="825"/>
            </a:xfrm>
            <a:prstGeom prst="curvedConnector3">
              <a:avLst>
                <a:gd name="adj1" fmla="val 49954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372" name="Line 60">
              <a:extLst>
                <a:ext uri="{FF2B5EF4-FFF2-40B4-BE49-F238E27FC236}">
                  <a16:creationId xmlns:a16="http://schemas.microsoft.com/office/drawing/2014/main" id="{D2F3CF0C-8CB4-4C4D-AB43-F0D264D33CE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133" y="662"/>
              <a:ext cx="0" cy="10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13373" name="Line 61">
              <a:extLst>
                <a:ext uri="{FF2B5EF4-FFF2-40B4-BE49-F238E27FC236}">
                  <a16:creationId xmlns:a16="http://schemas.microsoft.com/office/drawing/2014/main" id="{30264DE9-A667-426F-AEC1-24E858326DD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271" y="1473"/>
              <a:ext cx="0" cy="10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13374" name="Line 62">
            <a:extLst>
              <a:ext uri="{FF2B5EF4-FFF2-40B4-BE49-F238E27FC236}">
                <a16:creationId xmlns:a16="http://schemas.microsoft.com/office/drawing/2014/main" id="{A10B28F0-5484-4F4F-9CD8-4DB61DAF45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8288" y="1798638"/>
            <a:ext cx="1066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375" name="Text Box 63">
            <a:extLst>
              <a:ext uri="{FF2B5EF4-FFF2-40B4-BE49-F238E27FC236}">
                <a16:creationId xmlns:a16="http://schemas.microsoft.com/office/drawing/2014/main" id="{38F3A7E2-9A9B-4E42-9460-BB1F4E265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813" y="1535113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1" i="1">
                <a:solidFill>
                  <a:srgbClr val="080808"/>
                </a:solidFill>
                <a:latin typeface="Arial" panose="020B0604020202020204" pitchFamily="34" charset="0"/>
              </a:rPr>
              <a:t>n</a:t>
            </a:r>
            <a:endParaRPr lang="fr-FR" altLang="it-IT" sz="2400" b="1" i="1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13376" name="AutoShape 64">
            <a:extLst>
              <a:ext uri="{FF2B5EF4-FFF2-40B4-BE49-F238E27FC236}">
                <a16:creationId xmlns:a16="http://schemas.microsoft.com/office/drawing/2014/main" id="{23A9D462-CB9E-48A5-A2CA-1486205B9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8" y="2387600"/>
            <a:ext cx="1851025" cy="969963"/>
          </a:xfrm>
          <a:prstGeom prst="lightningBol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7" name="Oval 65">
            <a:extLst>
              <a:ext uri="{FF2B5EF4-FFF2-40B4-BE49-F238E27FC236}">
                <a16:creationId xmlns:a16="http://schemas.microsoft.com/office/drawing/2014/main" id="{9B6885E7-9A93-4602-B07B-F0BA2E013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7713" y="3962400"/>
            <a:ext cx="117475" cy="115888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367" name="Oval 55">
            <a:extLst>
              <a:ext uri="{FF2B5EF4-FFF2-40B4-BE49-F238E27FC236}">
                <a16:creationId xmlns:a16="http://schemas.microsoft.com/office/drawing/2014/main" id="{29D3EBBC-8C79-428E-8167-E1304007E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3956050"/>
            <a:ext cx="117475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378" name="Line 66">
            <a:extLst>
              <a:ext uri="{FF2B5EF4-FFF2-40B4-BE49-F238E27FC236}">
                <a16:creationId xmlns:a16="http://schemas.microsoft.com/office/drawing/2014/main" id="{17C27557-AE37-491D-9FA6-D0A79EBDD2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44975" y="5319713"/>
            <a:ext cx="900113" cy="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379" name="Text Box 67">
            <a:extLst>
              <a:ext uri="{FF2B5EF4-FFF2-40B4-BE49-F238E27FC236}">
                <a16:creationId xmlns:a16="http://schemas.microsoft.com/office/drawing/2014/main" id="{CD3E07A9-D5D3-4CD6-935F-E752E6C60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75" y="5056188"/>
            <a:ext cx="4937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latin typeface="Symbol" panose="05050102010706020507" pitchFamily="18" charset="2"/>
              </a:rPr>
              <a:t>m</a:t>
            </a:r>
            <a:r>
              <a:rPr lang="it-IT" altLang="it-IT" b="1"/>
              <a:t>A</a:t>
            </a:r>
            <a:endParaRPr lang="fr-FR" altLang="it-IT" b="1"/>
          </a:p>
        </p:txBody>
      </p:sp>
      <p:sp>
        <p:nvSpPr>
          <p:cNvPr id="13380" name="Line 68">
            <a:extLst>
              <a:ext uri="{FF2B5EF4-FFF2-40B4-BE49-F238E27FC236}">
                <a16:creationId xmlns:a16="http://schemas.microsoft.com/office/drawing/2014/main" id="{A7384996-E9DB-4C9D-AD42-ED49607DE6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43475" y="5497513"/>
            <a:ext cx="6350" cy="412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381" name="Text Box 69">
            <a:extLst>
              <a:ext uri="{FF2B5EF4-FFF2-40B4-BE49-F238E27FC236}">
                <a16:creationId xmlns:a16="http://schemas.microsoft.com/office/drawing/2014/main" id="{CAAF5119-710E-41F0-B0B9-9774FDD66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5470525"/>
            <a:ext cx="268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b="1" i="1">
                <a:solidFill>
                  <a:srgbClr val="080808"/>
                </a:solidFill>
                <a:latin typeface="Arial" panose="020B0604020202020204" pitchFamily="34" charset="0"/>
              </a:rPr>
              <a:t>i</a:t>
            </a:r>
            <a:endParaRPr lang="fr-FR" altLang="it-IT" sz="2400" b="1" i="1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13382" name="Text Box 70">
            <a:extLst>
              <a:ext uri="{FF2B5EF4-FFF2-40B4-BE49-F238E27FC236}">
                <a16:creationId xmlns:a16="http://schemas.microsoft.com/office/drawing/2014/main" id="{F7E35ED2-18BF-4492-8924-0CD345307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3813" y="5045075"/>
            <a:ext cx="2581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corrente al buio (nA)</a:t>
            </a:r>
          </a:p>
        </p:txBody>
      </p:sp>
      <p:sp>
        <p:nvSpPr>
          <p:cNvPr id="13383" name="Text Box 71">
            <a:extLst>
              <a:ext uri="{FF2B5EF4-FFF2-40B4-BE49-F238E27FC236}">
                <a16:creationId xmlns:a16="http://schemas.microsoft.com/office/drawing/2014/main" id="{90AFEE94-7745-4C05-ACC0-7AE9E22DE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5788" y="6330950"/>
            <a:ext cx="19669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raffreddamento</a:t>
            </a:r>
          </a:p>
        </p:txBody>
      </p:sp>
      <p:sp>
        <p:nvSpPr>
          <p:cNvPr id="13384" name="AutoShape 72">
            <a:extLst>
              <a:ext uri="{FF2B5EF4-FFF2-40B4-BE49-F238E27FC236}">
                <a16:creationId xmlns:a16="http://schemas.microsoft.com/office/drawing/2014/main" id="{E4E54468-1FB3-40F7-ADA1-7FCABDF76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2063" y="5589588"/>
            <a:ext cx="476250" cy="644525"/>
          </a:xfrm>
          <a:prstGeom prst="downArrow">
            <a:avLst>
              <a:gd name="adj1" fmla="val 50000"/>
              <a:gd name="adj2" fmla="val 33833"/>
            </a:avLst>
          </a:prstGeom>
          <a:gradFill rotWithShape="1">
            <a:gsLst>
              <a:gs pos="0">
                <a:srgbClr val="FFFF66"/>
              </a:gs>
              <a:gs pos="100000">
                <a:srgbClr val="ED7384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48148E-6 L 2.77778E-6 -0.08148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7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0.00225 0.02407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120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0.00087 -0.06042 " pathEditMode="relative" rAng="0" ptsTypes="AA">
                                      <p:cBhvr>
                                        <p:cTn id="55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303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22222E-6 L 0.0033 -0.08797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439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1551 L 0.00226 -0.08472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3472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1.38889E-6 0.03704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" fill="hold"/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33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33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00087 -0.24885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3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13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24885 C 0.00868 -0.24329 0.01649 -0.2375 0.02153 -0.22454 C 0.02656 -0.21158 0.02639 -0.18612 0.03107 -0.17153 C 0.03576 -0.15695 0.04219 -0.14584 0.0493 -0.13658 C 0.05642 -0.12732 0.06632 -0.12037 0.07396 -0.11551 C 0.08159 -0.11065 0.07899 -0.10996 0.09531 -0.10811 C 0.11163 -0.10625 0.13837 -0.10556 0.17153 -0.10487 C 0.20469 -0.10417 0.27309 -0.10348 0.29444 -0.10394 " pathEditMode="relative" ptsTypes="aaaaaaaA">
                                      <p:cBhvr>
                                        <p:cTn id="93" dur="2000" fill="hold"/>
                                        <p:tgtEl>
                                          <p:spTgt spid="13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C -0.00556 -0.00694 -0.01111 -0.01366 -0.01823 -0.02014 C -0.02535 -0.02662 -0.0349 -0.03449 -0.04288 -0.03935 C -0.05087 -0.04421 -0.05486 -0.04722 -0.06667 -0.04884 C -0.07847 -0.05046 -0.08281 -0.05 -0.11424 -0.04977 C -0.14566 -0.04954 -0.22726 -0.04375 -0.25486 -0.04768 " pathEditMode="relative" rAng="0" ptsTypes="aaaaaA">
                                      <p:cBhvr>
                                        <p:cTn id="95" dur="2000" fill="hold"/>
                                        <p:tgtEl>
                                          <p:spTgt spid="13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2523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7" dur="500" fill="hold"/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9" dur="500" fill="hold"/>
                                        <p:tgtEl>
                                          <p:spTgt spid="1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608 -0.04792 C -0.27969 -0.04329 -0.3033 -0.03842 -0.32917 -0.02037 C -0.35503 -0.00231 -0.3941 0.03426 -0.41094 0.06111 C -0.42778 0.08796 -0.43108 0.11644 -0.43073 0.14144 C -0.43038 0.16644 -0.43108 0.18634 -0.40851 0.21134 C -0.38594 0.23634 -0.33038 0.26783 -0.29496 0.29074 C -0.25955 0.31366 -0.22048 0.3382 -0.19583 0.34884 C -0.17118 0.35949 -0.18368 0.3537 -0.14739 0.35509 C -0.11111 0.35648 -0.00226 0.35625 0.0217 0.35741 " pathEditMode="relative" rAng="0" ptsTypes="aaaaaaaaA">
                                      <p:cBhvr>
                                        <p:cTn id="103" dur="1000" fill="hold"/>
                                        <p:tgtEl>
                                          <p:spTgt spid="13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9" y="203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445 -0.10394 C 0.30486 -0.10486 0.31545 -0.10556 0.32934 -0.10186 C 0.34323 -0.09815 0.36441 -0.09283 0.37778 -0.08172 C 0.39115 -0.07061 0.40191 -0.05695 0.40955 -0.03519 C 0.41719 -0.01343 0.42084 0.01967 0.42379 0.04838 C 0.42674 0.07708 0.43021 0.1074 0.42709 0.13727 C 0.42396 0.16713 0.41979 0.20046 0.40486 0.22824 C 0.38993 0.25602 0.36094 0.28379 0.33733 0.30347 C 0.31372 0.32314 0.2849 0.3368 0.26354 0.34583 C 0.24219 0.35486 0.22952 0.35555 0.20868 0.3574 C 0.18785 0.35926 0.16684 0.35648 0.13889 0.35648 C 0.11094 0.35648 0.05695 0.3581 0.04132 0.3574 " pathEditMode="relative" ptsTypes="aaaaaaaaaaaA">
                                      <p:cBhvr>
                                        <p:cTn id="105" dur="1000" fill="hold"/>
                                        <p:tgtEl>
                                          <p:spTgt spid="13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33333E-6 L -0.01753 3.33333E-6 " pathEditMode="relative" rAng="0" ptsTypes="AA">
                                      <p:cBhvr>
                                        <p:cTn id="13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3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3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3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3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/>
      <p:bldP spid="13333" grpId="0"/>
      <p:bldP spid="13334" grpId="0"/>
      <p:bldP spid="13335" grpId="0"/>
      <p:bldP spid="13366" grpId="0"/>
      <p:bldP spid="13366" grpId="1"/>
      <p:bldP spid="13379" grpId="0"/>
      <p:bldP spid="13381" grpId="0"/>
      <p:bldP spid="13382" grpId="0"/>
      <p:bldP spid="133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8E57C0E-E451-4FD7-A6B5-7DB918D49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Fotocorrente e responsivity</a:t>
            </a:r>
            <a:endParaRPr lang="fr-FR" altLang="it-IT"/>
          </a:p>
        </p:txBody>
      </p:sp>
      <p:grpSp>
        <p:nvGrpSpPr>
          <p:cNvPr id="14340" name="Group 4">
            <a:extLst>
              <a:ext uri="{FF2B5EF4-FFF2-40B4-BE49-F238E27FC236}">
                <a16:creationId xmlns:a16="http://schemas.microsoft.com/office/drawing/2014/main" id="{69C1F8F3-CB2E-4DC5-BE1A-5BC5BC03C6B4}"/>
              </a:ext>
            </a:extLst>
          </p:cNvPr>
          <p:cNvGrpSpPr>
            <a:grpSpLocks/>
          </p:cNvGrpSpPr>
          <p:nvPr/>
        </p:nvGrpSpPr>
        <p:grpSpPr bwMode="auto">
          <a:xfrm>
            <a:off x="1924050" y="2066925"/>
            <a:ext cx="5256213" cy="3713163"/>
            <a:chOff x="2364" y="6349"/>
            <a:chExt cx="6132" cy="4305"/>
          </a:xfrm>
        </p:grpSpPr>
        <p:pic>
          <p:nvPicPr>
            <p:cNvPr id="14341" name="Picture 5">
              <a:extLst>
                <a:ext uri="{FF2B5EF4-FFF2-40B4-BE49-F238E27FC236}">
                  <a16:creationId xmlns:a16="http://schemas.microsoft.com/office/drawing/2014/main" id="{16DD53D1-C49D-4AA1-A60C-92B45ACE8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6" y="6349"/>
              <a:ext cx="5640" cy="4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2" name="Picture 6">
              <a:extLst>
                <a:ext uri="{FF2B5EF4-FFF2-40B4-BE49-F238E27FC236}">
                  <a16:creationId xmlns:a16="http://schemas.microsoft.com/office/drawing/2014/main" id="{C3D498B4-A4D5-4A4D-BCD0-9408AAF3A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" y="6828"/>
              <a:ext cx="372" cy="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43" name="Picture 7">
            <a:extLst>
              <a:ext uri="{FF2B5EF4-FFF2-40B4-BE49-F238E27FC236}">
                <a16:creationId xmlns:a16="http://schemas.microsoft.com/office/drawing/2014/main" id="{6780CD9F-0277-4DBC-BA90-0DD8C58FD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2049463"/>
            <a:ext cx="5595938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 Box 8">
            <a:extLst>
              <a:ext uri="{FF2B5EF4-FFF2-40B4-BE49-F238E27FC236}">
                <a16:creationId xmlns:a16="http://schemas.microsoft.com/office/drawing/2014/main" id="{71F4320A-60F4-4D26-8879-B2213B301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8613" y="6302375"/>
            <a:ext cx="2312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/>
              <a:t>Matrici di fotodiodi</a:t>
            </a:r>
            <a:endParaRPr lang="fr-FR" altLang="it-IT" dirty="0"/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CFC91D15-8ACD-418B-B56E-89C2EFC28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6308725"/>
            <a:ext cx="681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/>
              <a:t>CCD</a:t>
            </a:r>
            <a:endParaRPr lang="fr-FR" altLang="it-IT" dirty="0"/>
          </a:p>
        </p:txBody>
      </p:sp>
      <p:sp>
        <p:nvSpPr>
          <p:cNvPr id="14346" name="AutoShape 10">
            <a:extLst>
              <a:ext uri="{FF2B5EF4-FFF2-40B4-BE49-F238E27FC236}">
                <a16:creationId xmlns:a16="http://schemas.microsoft.com/office/drawing/2014/main" id="{EF3F1C2F-FAC7-409E-B584-7937D3F92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0" y="6357938"/>
            <a:ext cx="1617663" cy="319087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" name="Freccia in giù 1">
            <a:extLst>
              <a:ext uri="{FF2B5EF4-FFF2-40B4-BE49-F238E27FC236}">
                <a16:creationId xmlns:a16="http://schemas.microsoft.com/office/drawing/2014/main" id="{617356E9-BE5D-48EF-98B8-C51D6280ED71}"/>
              </a:ext>
            </a:extLst>
          </p:cNvPr>
          <p:cNvSpPr/>
          <p:nvPr/>
        </p:nvSpPr>
        <p:spPr>
          <a:xfrm>
            <a:off x="6982691" y="3740727"/>
            <a:ext cx="300433" cy="119149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in giù 10">
            <a:extLst>
              <a:ext uri="{FF2B5EF4-FFF2-40B4-BE49-F238E27FC236}">
                <a16:creationId xmlns:a16="http://schemas.microsoft.com/office/drawing/2014/main" id="{E4354E41-A7AC-45CA-AA3D-2ED25B688B31}"/>
              </a:ext>
            </a:extLst>
          </p:cNvPr>
          <p:cNvSpPr/>
          <p:nvPr/>
        </p:nvSpPr>
        <p:spPr>
          <a:xfrm>
            <a:off x="3816803" y="3718209"/>
            <a:ext cx="300433" cy="1191491"/>
          </a:xfrm>
          <a:prstGeom prst="downArrow">
            <a:avLst/>
          </a:prstGeom>
          <a:solidFill>
            <a:srgbClr val="66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7DBBFD3-F16C-4814-BEC0-4BF6A172FCF9}"/>
              </a:ext>
            </a:extLst>
          </p:cNvPr>
          <p:cNvSpPr/>
          <p:nvPr/>
        </p:nvSpPr>
        <p:spPr>
          <a:xfrm>
            <a:off x="6827374" y="2629775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95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134221E-E5F4-452C-A380-983D3BB897ED}"/>
              </a:ext>
            </a:extLst>
          </p:cNvPr>
          <p:cNvSpPr/>
          <p:nvPr/>
        </p:nvSpPr>
        <p:spPr>
          <a:xfrm>
            <a:off x="3669980" y="2602065"/>
            <a:ext cx="611065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9525">
                  <a:solidFill>
                    <a:srgbClr val="FF000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  <p:bldP spid="14345" grpId="0"/>
      <p:bldP spid="2" grpId="0" animBg="1"/>
      <p:bldP spid="2" grpId="1" animBg="1"/>
      <p:bldP spid="11" grpId="0" animBg="1"/>
      <p:bldP spid="4" grpId="0"/>
      <p:bldP spid="4" grpId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C19E2EA-E593-40A8-9974-7E47EE2C3C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Fototransistor</a:t>
            </a:r>
            <a:endParaRPr lang="fr-FR" altLang="it-IT"/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138F1422-0EA3-48AE-A25D-5DACD61B5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1709738"/>
            <a:ext cx="46418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Freeform 5">
            <a:extLst>
              <a:ext uri="{FF2B5EF4-FFF2-40B4-BE49-F238E27FC236}">
                <a16:creationId xmlns:a16="http://schemas.microsoft.com/office/drawing/2014/main" id="{7A33C71E-9DAE-46A6-915F-111AB344D03F}"/>
              </a:ext>
            </a:extLst>
          </p:cNvPr>
          <p:cNvSpPr>
            <a:spLocks/>
          </p:cNvSpPr>
          <p:nvPr/>
        </p:nvSpPr>
        <p:spPr bwMode="auto">
          <a:xfrm>
            <a:off x="4265613" y="1951038"/>
            <a:ext cx="725487" cy="414337"/>
          </a:xfrm>
          <a:custGeom>
            <a:avLst/>
            <a:gdLst>
              <a:gd name="T0" fmla="*/ 0 w 457"/>
              <a:gd name="T1" fmla="*/ 261 h 261"/>
              <a:gd name="T2" fmla="*/ 269 w 457"/>
              <a:gd name="T3" fmla="*/ 64 h 261"/>
              <a:gd name="T4" fmla="*/ 457 w 457"/>
              <a:gd name="T5" fmla="*/ 0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7" h="261">
                <a:moveTo>
                  <a:pt x="0" y="261"/>
                </a:moveTo>
                <a:cubicBezTo>
                  <a:pt x="96" y="184"/>
                  <a:pt x="193" y="107"/>
                  <a:pt x="269" y="64"/>
                </a:cubicBezTo>
                <a:cubicBezTo>
                  <a:pt x="345" y="21"/>
                  <a:pt x="425" y="11"/>
                  <a:pt x="457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66" name="Freeform 6">
            <a:extLst>
              <a:ext uri="{FF2B5EF4-FFF2-40B4-BE49-F238E27FC236}">
                <a16:creationId xmlns:a16="http://schemas.microsoft.com/office/drawing/2014/main" id="{54B4FD56-86D5-4C46-91DE-E57BC0A6C32F}"/>
              </a:ext>
            </a:extLst>
          </p:cNvPr>
          <p:cNvSpPr>
            <a:spLocks/>
          </p:cNvSpPr>
          <p:nvPr/>
        </p:nvSpPr>
        <p:spPr bwMode="auto">
          <a:xfrm>
            <a:off x="3649663" y="2767013"/>
            <a:ext cx="276225" cy="711200"/>
          </a:xfrm>
          <a:custGeom>
            <a:avLst/>
            <a:gdLst>
              <a:gd name="T0" fmla="*/ 174 w 174"/>
              <a:gd name="T1" fmla="*/ 0 h 448"/>
              <a:gd name="T2" fmla="*/ 37 w 174"/>
              <a:gd name="T3" fmla="*/ 214 h 448"/>
              <a:gd name="T4" fmla="*/ 0 w 174"/>
              <a:gd name="T5" fmla="*/ 448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4" h="448">
                <a:moveTo>
                  <a:pt x="174" y="0"/>
                </a:moveTo>
                <a:cubicBezTo>
                  <a:pt x="120" y="69"/>
                  <a:pt x="66" y="139"/>
                  <a:pt x="37" y="214"/>
                </a:cubicBezTo>
                <a:cubicBezTo>
                  <a:pt x="8" y="289"/>
                  <a:pt x="4" y="411"/>
                  <a:pt x="0" y="448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AA49E22B-9E08-4B40-BDEB-6E52E6693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2354263"/>
            <a:ext cx="10461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solidFill>
                  <a:srgbClr val="FA304D"/>
                </a:solidFill>
              </a:rPr>
              <a:t>V</a:t>
            </a:r>
            <a:r>
              <a:rPr lang="it-IT" altLang="it-IT" i="1" baseline="-25000">
                <a:solidFill>
                  <a:srgbClr val="FA304D"/>
                </a:solidFill>
              </a:rPr>
              <a:t>CB</a:t>
            </a:r>
            <a:r>
              <a:rPr lang="it-IT" altLang="it-IT">
                <a:solidFill>
                  <a:srgbClr val="FA304D"/>
                </a:solidFill>
              </a:rPr>
              <a:t> &lt; 0</a:t>
            </a:r>
            <a:endParaRPr lang="fr-FR" altLang="it-IT">
              <a:solidFill>
                <a:srgbClr val="FA304D"/>
              </a:solidFill>
            </a:endParaRPr>
          </a:p>
        </p:txBody>
      </p:sp>
      <p:grpSp>
        <p:nvGrpSpPr>
          <p:cNvPr id="15374" name="Group 14">
            <a:extLst>
              <a:ext uri="{FF2B5EF4-FFF2-40B4-BE49-F238E27FC236}">
                <a16:creationId xmlns:a16="http://schemas.microsoft.com/office/drawing/2014/main" id="{5FF6A5C4-2AF7-46D1-BFE1-FFC628763FEA}"/>
              </a:ext>
            </a:extLst>
          </p:cNvPr>
          <p:cNvGrpSpPr>
            <a:grpSpLocks/>
          </p:cNvGrpSpPr>
          <p:nvPr/>
        </p:nvGrpSpPr>
        <p:grpSpPr bwMode="auto">
          <a:xfrm>
            <a:off x="3665538" y="3984625"/>
            <a:ext cx="652462" cy="441325"/>
            <a:chOff x="2309" y="2510"/>
            <a:chExt cx="411" cy="278"/>
          </a:xfrm>
        </p:grpSpPr>
        <p:sp>
          <p:nvSpPr>
            <p:cNvPr id="15369" name="AutoShape 9">
              <a:extLst>
                <a:ext uri="{FF2B5EF4-FFF2-40B4-BE49-F238E27FC236}">
                  <a16:creationId xmlns:a16="http://schemas.microsoft.com/office/drawing/2014/main" id="{CB907C0F-05D8-4501-8B5F-FC8ADD35E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9" y="2510"/>
              <a:ext cx="411" cy="56"/>
            </a:xfrm>
            <a:prstGeom prst="rightArrow">
              <a:avLst>
                <a:gd name="adj1" fmla="val 50000"/>
                <a:gd name="adj2" fmla="val 18348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5370" name="Text Box 10">
              <a:extLst>
                <a:ext uri="{FF2B5EF4-FFF2-40B4-BE49-F238E27FC236}">
                  <a16:creationId xmlns:a16="http://schemas.microsoft.com/office/drawing/2014/main" id="{02C2BFC1-995C-4A11-909A-1DF95C54D9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1" y="2557"/>
              <a:ext cx="2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i="1">
                  <a:solidFill>
                    <a:schemeClr val="bg1"/>
                  </a:solidFill>
                </a:rPr>
                <a:t>I</a:t>
              </a:r>
              <a:r>
                <a:rPr lang="it-IT" altLang="it-IT" i="1" baseline="-25000">
                  <a:solidFill>
                    <a:schemeClr val="bg1"/>
                  </a:solidFill>
                </a:rPr>
                <a:t>B</a:t>
              </a:r>
              <a:endParaRPr lang="fr-FR" altLang="it-IT" i="1">
                <a:solidFill>
                  <a:schemeClr val="bg1"/>
                </a:solidFill>
              </a:endParaRPr>
            </a:p>
          </p:txBody>
        </p:sp>
      </p:grpSp>
      <p:grpSp>
        <p:nvGrpSpPr>
          <p:cNvPr id="15375" name="Group 15">
            <a:extLst>
              <a:ext uri="{FF2B5EF4-FFF2-40B4-BE49-F238E27FC236}">
                <a16:creationId xmlns:a16="http://schemas.microsoft.com/office/drawing/2014/main" id="{9D834EDC-117A-4812-8732-7ADACD19EBB4}"/>
              </a:ext>
            </a:extLst>
          </p:cNvPr>
          <p:cNvGrpSpPr>
            <a:grpSpLocks/>
          </p:cNvGrpSpPr>
          <p:nvPr/>
        </p:nvGrpSpPr>
        <p:grpSpPr bwMode="auto">
          <a:xfrm>
            <a:off x="3319463" y="4775200"/>
            <a:ext cx="1571625" cy="754063"/>
            <a:chOff x="2091" y="3008"/>
            <a:chExt cx="990" cy="475"/>
          </a:xfrm>
        </p:grpSpPr>
        <p:sp>
          <p:nvSpPr>
            <p:cNvPr id="15372" name="AutoShape 12">
              <a:extLst>
                <a:ext uri="{FF2B5EF4-FFF2-40B4-BE49-F238E27FC236}">
                  <a16:creationId xmlns:a16="http://schemas.microsoft.com/office/drawing/2014/main" id="{33F4641F-5507-46C7-95D5-8AF7495E4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3" y="3008"/>
              <a:ext cx="228" cy="475"/>
            </a:xfrm>
            <a:prstGeom prst="downArrow">
              <a:avLst>
                <a:gd name="adj1" fmla="val 50000"/>
                <a:gd name="adj2" fmla="val 52083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5373" name="Text Box 13">
              <a:extLst>
                <a:ext uri="{FF2B5EF4-FFF2-40B4-BE49-F238E27FC236}">
                  <a16:creationId xmlns:a16="http://schemas.microsoft.com/office/drawing/2014/main" id="{D02FA1C0-F017-4644-8084-2280FB2788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1" y="3092"/>
              <a:ext cx="7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i="1">
                  <a:solidFill>
                    <a:srgbClr val="14BC14"/>
                  </a:solidFill>
                </a:rPr>
                <a:t>I</a:t>
              </a:r>
              <a:r>
                <a:rPr lang="it-IT" altLang="it-IT" i="1" baseline="-25000">
                  <a:solidFill>
                    <a:srgbClr val="14BC14"/>
                  </a:solidFill>
                </a:rPr>
                <a:t>E</a:t>
              </a:r>
              <a:r>
                <a:rPr lang="it-IT" altLang="it-IT" i="1">
                  <a:solidFill>
                    <a:srgbClr val="14BC14"/>
                  </a:solidFill>
                </a:rPr>
                <a:t> = </a:t>
              </a:r>
              <a:r>
                <a:rPr lang="it-IT" altLang="it-IT" i="1">
                  <a:solidFill>
                    <a:srgbClr val="14BC14"/>
                  </a:solidFill>
                  <a:latin typeface="Symbol" panose="05050102010706020507" pitchFamily="18" charset="2"/>
                </a:rPr>
                <a:t>b</a:t>
              </a:r>
              <a:r>
                <a:rPr lang="it-IT" altLang="it-IT" i="1">
                  <a:solidFill>
                    <a:srgbClr val="14BC14"/>
                  </a:solidFill>
                </a:rPr>
                <a:t> I</a:t>
              </a:r>
              <a:r>
                <a:rPr lang="it-IT" altLang="it-IT" i="1" baseline="-25000">
                  <a:solidFill>
                    <a:srgbClr val="14BC14"/>
                  </a:solidFill>
                </a:rPr>
                <a:t>B</a:t>
              </a:r>
              <a:endParaRPr lang="fr-FR" altLang="it-IT" i="1" baseline="-25000">
                <a:solidFill>
                  <a:srgbClr val="14BC14"/>
                </a:solidFill>
              </a:endParaRPr>
            </a:p>
          </p:txBody>
        </p:sp>
      </p:grpSp>
      <p:sp>
        <p:nvSpPr>
          <p:cNvPr id="15376" name="Text Box 16">
            <a:extLst>
              <a:ext uri="{FF2B5EF4-FFF2-40B4-BE49-F238E27FC236}">
                <a16:creationId xmlns:a16="http://schemas.microsoft.com/office/drawing/2014/main" id="{FD5794CA-4A2E-4F35-9019-7B64FC347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0863" y="2563813"/>
            <a:ext cx="3122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CF717"/>
                </a:solidFill>
              </a:rPr>
              <a:t>Maggiore sensibilità (mA)</a:t>
            </a:r>
            <a:endParaRPr lang="fr-FR" altLang="it-IT">
              <a:solidFill>
                <a:srgbClr val="FCF717"/>
              </a:solidFill>
            </a:endParaRPr>
          </a:p>
        </p:txBody>
      </p:sp>
      <p:sp>
        <p:nvSpPr>
          <p:cNvPr id="15377" name="Text Box 17">
            <a:extLst>
              <a:ext uri="{FF2B5EF4-FFF2-40B4-BE49-F238E27FC236}">
                <a16:creationId xmlns:a16="http://schemas.microsoft.com/office/drawing/2014/main" id="{62039881-C816-435C-AEF9-4B97E2CFA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9900" y="3232150"/>
            <a:ext cx="730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ma…</a:t>
            </a:r>
            <a:endParaRPr lang="fr-FR" altLang="it-IT" i="1"/>
          </a:p>
        </p:txBody>
      </p:sp>
      <p:sp>
        <p:nvSpPr>
          <p:cNvPr id="15378" name="Text Box 18">
            <a:extLst>
              <a:ext uri="{FF2B5EF4-FFF2-40B4-BE49-F238E27FC236}">
                <a16:creationId xmlns:a16="http://schemas.microsoft.com/office/drawing/2014/main" id="{50A0D16E-0D5E-4EE5-A2BF-4D29E64D9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4013" y="3954463"/>
            <a:ext cx="34417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>
                <a:solidFill>
                  <a:srgbClr val="FC7286"/>
                </a:solidFill>
              </a:rPr>
              <a:t>Minore velocità </a:t>
            </a:r>
          </a:p>
          <a:p>
            <a:pPr algn="ctr"/>
            <a:r>
              <a:rPr lang="it-IT" altLang="it-IT">
                <a:solidFill>
                  <a:srgbClr val="FC7286"/>
                </a:solidFill>
              </a:rPr>
              <a:t>(</a:t>
            </a:r>
            <a:r>
              <a:rPr lang="it-IT" altLang="it-IT">
                <a:solidFill>
                  <a:srgbClr val="FC7286"/>
                </a:solidFill>
                <a:latin typeface="Symbol" panose="05050102010706020507" pitchFamily="18" charset="2"/>
              </a:rPr>
              <a:t>m</a:t>
            </a:r>
            <a:r>
              <a:rPr lang="it-IT" altLang="it-IT">
                <a:solidFill>
                  <a:srgbClr val="FC7286"/>
                </a:solidFill>
              </a:rPr>
              <a:t>s contro i ns dei fotodiodi)</a:t>
            </a:r>
            <a:endParaRPr lang="fr-FR" altLang="it-IT">
              <a:solidFill>
                <a:srgbClr val="FC728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2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111E-6 L -0.21198 0.00092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8" y="4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5050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/>
      <p:bldP spid="15367" grpId="1"/>
      <p:bldP spid="15376" grpId="0"/>
      <p:bldP spid="15377" grpId="0"/>
      <p:bldP spid="15377" grpId="1"/>
      <p:bldP spid="153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BD583E4-19CB-4B6B-9D65-3132C59B2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it-IT" sz="44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Fotoresistors (LDR)</a:t>
            </a:r>
            <a:endParaRPr lang="fr-FR" sz="4400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3558" name="Picture 30" descr="LDR">
            <a:extLst>
              <a:ext uri="{FF2B5EF4-FFF2-40B4-BE49-F238E27FC236}">
                <a16:creationId xmlns:a16="http://schemas.microsoft.com/office/drawing/2014/main" id="{626576AB-C85F-405D-B4EA-B0F2B58B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1952625"/>
            <a:ext cx="8272463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9" name="Group 31">
            <a:extLst>
              <a:ext uri="{FF2B5EF4-FFF2-40B4-BE49-F238E27FC236}">
                <a16:creationId xmlns:a16="http://schemas.microsoft.com/office/drawing/2014/main" id="{588C2ECC-1CE8-460B-BE81-5C087BB13F0F}"/>
              </a:ext>
            </a:extLst>
          </p:cNvPr>
          <p:cNvGrpSpPr>
            <a:grpSpLocks/>
          </p:cNvGrpSpPr>
          <p:nvPr/>
        </p:nvGrpSpPr>
        <p:grpSpPr bwMode="auto">
          <a:xfrm>
            <a:off x="3422650" y="4584700"/>
            <a:ext cx="2428875" cy="2066925"/>
            <a:chOff x="8946" y="12573"/>
            <a:chExt cx="1764" cy="1634"/>
          </a:xfrm>
        </p:grpSpPr>
        <p:pic>
          <p:nvPicPr>
            <p:cNvPr id="23560" name="Picture 32" descr="photoresistor">
              <a:extLst>
                <a:ext uri="{FF2B5EF4-FFF2-40B4-BE49-F238E27FC236}">
                  <a16:creationId xmlns:a16="http://schemas.microsoft.com/office/drawing/2014/main" id="{265F11D4-0C69-47CD-8371-AA712379F5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5" y="12573"/>
              <a:ext cx="1590" cy="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1" name="Rectangle 33">
              <a:extLst>
                <a:ext uri="{FF2B5EF4-FFF2-40B4-BE49-F238E27FC236}">
                  <a16:creationId xmlns:a16="http://schemas.microsoft.com/office/drawing/2014/main" id="{470C8761-7275-43F2-926F-B02036EDA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6" y="13905"/>
              <a:ext cx="1764" cy="30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>
                <a:latin typeface="Verdana" panose="020B0604030504040204" pitchFamily="34" charset="0"/>
              </a:endParaRPr>
            </a:p>
          </p:txBody>
        </p:sp>
      </p:grpSp>
      <p:sp>
        <p:nvSpPr>
          <p:cNvPr id="23562" name="Text Box 36">
            <a:extLst>
              <a:ext uri="{FF2B5EF4-FFF2-40B4-BE49-F238E27FC236}">
                <a16:creationId xmlns:a16="http://schemas.microsoft.com/office/drawing/2014/main" id="{0DA6EA07-9D59-4DAD-A079-B471EC685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9888" y="4564063"/>
            <a:ext cx="1754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it-IT">
                <a:latin typeface="Verdana" panose="020B0604030504040204" pitchFamily="34" charset="0"/>
              </a:rPr>
              <a:t>Large surface</a:t>
            </a:r>
          </a:p>
        </p:txBody>
      </p:sp>
      <p:sp>
        <p:nvSpPr>
          <p:cNvPr id="23563" name="Text Box 37">
            <a:extLst>
              <a:ext uri="{FF2B5EF4-FFF2-40B4-BE49-F238E27FC236}">
                <a16:creationId xmlns:a16="http://schemas.microsoft.com/office/drawing/2014/main" id="{C41826F8-48CE-4135-9A78-5AD30F582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88" y="5440363"/>
            <a:ext cx="2081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it-IT">
                <a:latin typeface="Verdana" panose="020B0604030504040204" pitchFamily="34" charset="0"/>
              </a:rPr>
              <a:t>Close electrodes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ABA232F-1D8F-4C72-B529-FE882B0A3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Optoisolatori</a:t>
            </a:r>
            <a:endParaRPr lang="fr-FR" altLang="it-IT"/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8B70CB5C-393C-4B35-A341-FDD42AF8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1993900"/>
            <a:ext cx="575945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Freeform 5">
            <a:extLst>
              <a:ext uri="{FF2B5EF4-FFF2-40B4-BE49-F238E27FC236}">
                <a16:creationId xmlns:a16="http://schemas.microsoft.com/office/drawing/2014/main" id="{2A417651-E2BF-498C-8D04-C376E98781C6}"/>
              </a:ext>
            </a:extLst>
          </p:cNvPr>
          <p:cNvSpPr>
            <a:spLocks/>
          </p:cNvSpPr>
          <p:nvPr/>
        </p:nvSpPr>
        <p:spPr bwMode="auto">
          <a:xfrm>
            <a:off x="2090738" y="2147888"/>
            <a:ext cx="739775" cy="188912"/>
          </a:xfrm>
          <a:custGeom>
            <a:avLst/>
            <a:gdLst>
              <a:gd name="T0" fmla="*/ 0 w 466"/>
              <a:gd name="T1" fmla="*/ 119 h 119"/>
              <a:gd name="T2" fmla="*/ 114 w 466"/>
              <a:gd name="T3" fmla="*/ 119 h 119"/>
              <a:gd name="T4" fmla="*/ 114 w 466"/>
              <a:gd name="T5" fmla="*/ 0 h 119"/>
              <a:gd name="T6" fmla="*/ 352 w 466"/>
              <a:gd name="T7" fmla="*/ 0 h 119"/>
              <a:gd name="T8" fmla="*/ 352 w 466"/>
              <a:gd name="T9" fmla="*/ 114 h 119"/>
              <a:gd name="T10" fmla="*/ 466 w 466"/>
              <a:gd name="T11" fmla="*/ 114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6" h="119">
                <a:moveTo>
                  <a:pt x="0" y="119"/>
                </a:moveTo>
                <a:lnTo>
                  <a:pt x="114" y="119"/>
                </a:lnTo>
                <a:lnTo>
                  <a:pt x="114" y="0"/>
                </a:lnTo>
                <a:lnTo>
                  <a:pt x="352" y="0"/>
                </a:lnTo>
                <a:lnTo>
                  <a:pt x="352" y="114"/>
                </a:lnTo>
                <a:lnTo>
                  <a:pt x="466" y="114"/>
                </a:lnTo>
              </a:path>
            </a:pathLst>
          </a:cu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03BD5688-2466-4CE0-A096-54A61B141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7475" y="2111375"/>
            <a:ext cx="3127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600">
                <a:solidFill>
                  <a:schemeClr val="bg2"/>
                </a:solidFill>
              </a:rPr>
              <a:t>E</a:t>
            </a:r>
            <a:endParaRPr lang="fr-FR" altLang="it-IT" sz="1600">
              <a:solidFill>
                <a:schemeClr val="bg2"/>
              </a:solidFill>
            </a:endParaRPr>
          </a:p>
        </p:txBody>
      </p:sp>
      <p:sp>
        <p:nvSpPr>
          <p:cNvPr id="16391" name="AutoShape 7">
            <a:extLst>
              <a:ext uri="{FF2B5EF4-FFF2-40B4-BE49-F238E27FC236}">
                <a16:creationId xmlns:a16="http://schemas.microsoft.com/office/drawing/2014/main" id="{A17ABF2F-E8E1-45FA-A9AA-CC75DF7F2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2563" y="2414588"/>
            <a:ext cx="188912" cy="798512"/>
          </a:xfrm>
          <a:prstGeom prst="downArrow">
            <a:avLst>
              <a:gd name="adj1" fmla="val 50000"/>
              <a:gd name="adj2" fmla="val 105672"/>
            </a:avLst>
          </a:prstGeom>
          <a:gradFill rotWithShape="1">
            <a:gsLst>
              <a:gs pos="0">
                <a:schemeClr val="bg2"/>
              </a:gs>
              <a:gs pos="100000">
                <a:srgbClr val="E30E03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C96CB68A-40C5-4257-AA40-835854FAE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0013" y="3176588"/>
            <a:ext cx="3444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600">
                <a:solidFill>
                  <a:srgbClr val="E30E03"/>
                </a:solidFill>
              </a:rPr>
              <a:t>O</a:t>
            </a:r>
            <a:endParaRPr lang="fr-FR" altLang="it-IT" sz="1600">
              <a:solidFill>
                <a:srgbClr val="E30E03"/>
              </a:solidFill>
            </a:endParaRPr>
          </a:p>
        </p:txBody>
      </p:sp>
      <p:sp>
        <p:nvSpPr>
          <p:cNvPr id="16393" name="Freeform 9">
            <a:extLst>
              <a:ext uri="{FF2B5EF4-FFF2-40B4-BE49-F238E27FC236}">
                <a16:creationId xmlns:a16="http://schemas.microsoft.com/office/drawing/2014/main" id="{8E4B284B-A580-482B-BB07-2DF2504A88F1}"/>
              </a:ext>
            </a:extLst>
          </p:cNvPr>
          <p:cNvSpPr>
            <a:spLocks/>
          </p:cNvSpPr>
          <p:nvPr/>
        </p:nvSpPr>
        <p:spPr bwMode="auto">
          <a:xfrm>
            <a:off x="3721100" y="4048125"/>
            <a:ext cx="739775" cy="188913"/>
          </a:xfrm>
          <a:custGeom>
            <a:avLst/>
            <a:gdLst>
              <a:gd name="T0" fmla="*/ 0 w 466"/>
              <a:gd name="T1" fmla="*/ 119 h 119"/>
              <a:gd name="T2" fmla="*/ 114 w 466"/>
              <a:gd name="T3" fmla="*/ 119 h 119"/>
              <a:gd name="T4" fmla="*/ 114 w 466"/>
              <a:gd name="T5" fmla="*/ 0 h 119"/>
              <a:gd name="T6" fmla="*/ 352 w 466"/>
              <a:gd name="T7" fmla="*/ 0 h 119"/>
              <a:gd name="T8" fmla="*/ 352 w 466"/>
              <a:gd name="T9" fmla="*/ 114 h 119"/>
              <a:gd name="T10" fmla="*/ 466 w 466"/>
              <a:gd name="T11" fmla="*/ 114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6" h="119">
                <a:moveTo>
                  <a:pt x="0" y="119"/>
                </a:moveTo>
                <a:lnTo>
                  <a:pt x="114" y="119"/>
                </a:lnTo>
                <a:lnTo>
                  <a:pt x="114" y="0"/>
                </a:lnTo>
                <a:lnTo>
                  <a:pt x="352" y="0"/>
                </a:lnTo>
                <a:lnTo>
                  <a:pt x="352" y="114"/>
                </a:lnTo>
                <a:lnTo>
                  <a:pt x="466" y="114"/>
                </a:lnTo>
              </a:path>
            </a:pathLst>
          </a:custGeom>
          <a:noFill/>
          <a:ln w="25400">
            <a:solidFill>
              <a:srgbClr val="E30E0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2413DFC0-D2A1-4178-915F-DC6578F9B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0413" y="3184525"/>
            <a:ext cx="3127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600">
                <a:solidFill>
                  <a:schemeClr val="bg2"/>
                </a:solidFill>
              </a:rPr>
              <a:t>E</a:t>
            </a:r>
            <a:endParaRPr lang="fr-FR" altLang="it-IT" sz="1600">
              <a:solidFill>
                <a:schemeClr val="bg2"/>
              </a:solidFill>
            </a:endParaRPr>
          </a:p>
        </p:txBody>
      </p:sp>
      <p:sp>
        <p:nvSpPr>
          <p:cNvPr id="16395" name="AutoShape 11">
            <a:extLst>
              <a:ext uri="{FF2B5EF4-FFF2-40B4-BE49-F238E27FC236}">
                <a16:creationId xmlns:a16="http://schemas.microsoft.com/office/drawing/2014/main" id="{265CA88D-591E-4AA7-B372-F872AB55BC1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314825" y="3141663"/>
            <a:ext cx="188913" cy="414337"/>
          </a:xfrm>
          <a:prstGeom prst="downArrow">
            <a:avLst>
              <a:gd name="adj1" fmla="val 50000"/>
              <a:gd name="adj2" fmla="val 54832"/>
            </a:avLst>
          </a:prstGeom>
          <a:gradFill rotWithShape="1">
            <a:gsLst>
              <a:gs pos="0">
                <a:schemeClr val="bg2"/>
              </a:gs>
              <a:gs pos="100000">
                <a:srgbClr val="E30E03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396" name="Text Box 12">
            <a:extLst>
              <a:ext uri="{FF2B5EF4-FFF2-40B4-BE49-F238E27FC236}">
                <a16:creationId xmlns:a16="http://schemas.microsoft.com/office/drawing/2014/main" id="{FF61A164-2393-4D8E-B481-2F8A9F836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5925" y="2249488"/>
            <a:ext cx="465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>
                <a:solidFill>
                  <a:srgbClr val="FCF717"/>
                </a:solidFill>
              </a:rPr>
              <a:t>A cosa serve questo circuito?</a:t>
            </a:r>
            <a:endParaRPr lang="fr-FR" altLang="it-IT" sz="2400">
              <a:solidFill>
                <a:srgbClr val="FCF717"/>
              </a:solidFill>
            </a:endParaRPr>
          </a:p>
        </p:txBody>
      </p:sp>
      <p:sp>
        <p:nvSpPr>
          <p:cNvPr id="16397" name="Text Box 13">
            <a:extLst>
              <a:ext uri="{FF2B5EF4-FFF2-40B4-BE49-F238E27FC236}">
                <a16:creationId xmlns:a16="http://schemas.microsoft.com/office/drawing/2014/main" id="{43B873AD-860A-49D3-9EF3-CF4672F94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588" y="2749550"/>
            <a:ext cx="37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/>
              <a:t>?</a:t>
            </a:r>
            <a:endParaRPr lang="fr-FR" altLang="it-IT" sz="2400" b="1"/>
          </a:p>
        </p:txBody>
      </p:sp>
      <p:sp>
        <p:nvSpPr>
          <p:cNvPr id="16398" name="Text Box 14">
            <a:extLst>
              <a:ext uri="{FF2B5EF4-FFF2-40B4-BE49-F238E27FC236}">
                <a16:creationId xmlns:a16="http://schemas.microsoft.com/office/drawing/2014/main" id="{EF7F5911-0DDD-400B-9547-887403178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5313" y="3705225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>
                <a:solidFill>
                  <a:srgbClr val="E30E03"/>
                </a:solidFill>
              </a:rPr>
              <a:t>A </a:t>
            </a:r>
            <a:r>
              <a:rPr lang="it-IT" altLang="it-IT" sz="2400" b="1" i="1">
                <a:solidFill>
                  <a:srgbClr val="E30E03"/>
                </a:solidFill>
              </a:rPr>
              <a:t>isolare</a:t>
            </a:r>
            <a:r>
              <a:rPr lang="it-IT" altLang="it-IT" sz="2400">
                <a:solidFill>
                  <a:srgbClr val="E30E03"/>
                </a:solidFill>
              </a:rPr>
              <a:t> ingresso e uscita</a:t>
            </a:r>
            <a:endParaRPr lang="fr-FR" altLang="it-IT" sz="2400">
              <a:solidFill>
                <a:srgbClr val="E30E03"/>
              </a:solidFill>
            </a:endParaRPr>
          </a:p>
        </p:txBody>
      </p:sp>
      <p:sp>
        <p:nvSpPr>
          <p:cNvPr id="16399" name="Oval 15">
            <a:extLst>
              <a:ext uri="{FF2B5EF4-FFF2-40B4-BE49-F238E27FC236}">
                <a16:creationId xmlns:a16="http://schemas.microsoft.com/office/drawing/2014/main" id="{151736EB-CE4D-4F0B-96DA-143AC7D37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0" y="2044700"/>
            <a:ext cx="290513" cy="261938"/>
          </a:xfrm>
          <a:prstGeom prst="ellipse">
            <a:avLst/>
          </a:prstGeom>
          <a:noFill/>
          <a:ln w="22225">
            <a:solidFill>
              <a:srgbClr val="E30E0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400" name="Line 16">
            <a:extLst>
              <a:ext uri="{FF2B5EF4-FFF2-40B4-BE49-F238E27FC236}">
                <a16:creationId xmlns:a16="http://schemas.microsoft.com/office/drawing/2014/main" id="{587FAEBF-959D-44A0-9D8D-7228BC7350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08738" y="1270000"/>
            <a:ext cx="776287" cy="798513"/>
          </a:xfrm>
          <a:prstGeom prst="line">
            <a:avLst/>
          </a:prstGeom>
          <a:noFill/>
          <a:ln w="22225">
            <a:solidFill>
              <a:srgbClr val="E30E03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6837A242-D971-4B5F-83AC-4D4988D22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5513" y="823913"/>
            <a:ext cx="711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b="1" i="1">
                <a:solidFill>
                  <a:srgbClr val="E30E03"/>
                </a:solidFill>
              </a:rPr>
              <a:t>CTR</a:t>
            </a:r>
            <a:endParaRPr lang="fr-FR" altLang="it-IT" b="1" i="1">
              <a:solidFill>
                <a:srgbClr val="E30E03"/>
              </a:solidFill>
            </a:endParaRPr>
          </a:p>
        </p:txBody>
      </p:sp>
      <p:sp>
        <p:nvSpPr>
          <p:cNvPr id="16402" name="Text Box 18">
            <a:extLst>
              <a:ext uri="{FF2B5EF4-FFF2-40B4-BE49-F238E27FC236}">
                <a16:creationId xmlns:a16="http://schemas.microsoft.com/office/drawing/2014/main" id="{413BF0F3-8ED2-42E0-92E5-C400363FE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0750" y="1184275"/>
            <a:ext cx="140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E30E03"/>
                </a:solidFill>
              </a:rPr>
              <a:t>20 – 50 %</a:t>
            </a:r>
            <a:endParaRPr lang="fr-FR" altLang="it-IT">
              <a:solidFill>
                <a:srgbClr val="E30E03"/>
              </a:solidFill>
            </a:endParaRPr>
          </a:p>
        </p:txBody>
      </p:sp>
      <p:grpSp>
        <p:nvGrpSpPr>
          <p:cNvPr id="16409" name="Group 25">
            <a:extLst>
              <a:ext uri="{FF2B5EF4-FFF2-40B4-BE49-F238E27FC236}">
                <a16:creationId xmlns:a16="http://schemas.microsoft.com/office/drawing/2014/main" id="{9EA44909-C337-46CB-8A10-B3411F898B15}"/>
              </a:ext>
            </a:extLst>
          </p:cNvPr>
          <p:cNvGrpSpPr>
            <a:grpSpLocks/>
          </p:cNvGrpSpPr>
          <p:nvPr/>
        </p:nvGrpSpPr>
        <p:grpSpPr bwMode="auto">
          <a:xfrm>
            <a:off x="4416425" y="5275263"/>
            <a:ext cx="311150" cy="620712"/>
            <a:chOff x="2772" y="3323"/>
            <a:chExt cx="196" cy="391"/>
          </a:xfrm>
        </p:grpSpPr>
        <p:grpSp>
          <p:nvGrpSpPr>
            <p:cNvPr id="16404" name="Group 20">
              <a:extLst>
                <a:ext uri="{FF2B5EF4-FFF2-40B4-BE49-F238E27FC236}">
                  <a16:creationId xmlns:a16="http://schemas.microsoft.com/office/drawing/2014/main" id="{4ABD0E23-60A7-428C-A693-7E1D38FCA4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2" y="3632"/>
              <a:ext cx="196" cy="82"/>
              <a:chOff x="3070" y="1338"/>
              <a:chExt cx="196" cy="82"/>
            </a:xfrm>
          </p:grpSpPr>
          <p:sp>
            <p:nvSpPr>
              <p:cNvPr id="16405" name="Line 21">
                <a:extLst>
                  <a:ext uri="{FF2B5EF4-FFF2-40B4-BE49-F238E27FC236}">
                    <a16:creationId xmlns:a16="http://schemas.microsoft.com/office/drawing/2014/main" id="{A7F205F3-4CE5-4F50-990E-459F54EB1A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0" y="1338"/>
                <a:ext cx="19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406" name="Line 22">
                <a:extLst>
                  <a:ext uri="{FF2B5EF4-FFF2-40B4-BE49-F238E27FC236}">
                    <a16:creationId xmlns:a16="http://schemas.microsoft.com/office/drawing/2014/main" id="{D5D6B5E8-C6B1-40D7-B56D-CA8BBD2682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11" y="1375"/>
                <a:ext cx="115" cy="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407" name="Line 23">
                <a:extLst>
                  <a:ext uri="{FF2B5EF4-FFF2-40B4-BE49-F238E27FC236}">
                    <a16:creationId xmlns:a16="http://schemas.microsoft.com/office/drawing/2014/main" id="{1C9EC2E5-6D4E-4542-BBFA-F3AA953F78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7" y="1420"/>
                <a:ext cx="6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6408" name="Line 24">
              <a:extLst>
                <a:ext uri="{FF2B5EF4-FFF2-40B4-BE49-F238E27FC236}">
                  <a16:creationId xmlns:a16="http://schemas.microsoft.com/office/drawing/2014/main" id="{5DF36777-23A4-4A65-8182-54F671C889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1" y="3323"/>
              <a:ext cx="0" cy="30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410" name="Text Box 26">
            <a:extLst>
              <a:ext uri="{FF2B5EF4-FFF2-40B4-BE49-F238E27FC236}">
                <a16:creationId xmlns:a16="http://schemas.microsoft.com/office/drawing/2014/main" id="{953360B7-A1EA-4F9E-80DD-C36ADA983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5850" y="5670550"/>
            <a:ext cx="1538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diodo-diodo</a:t>
            </a:r>
            <a:endParaRPr lang="fr-FR" altLang="it-IT"/>
          </a:p>
        </p:txBody>
      </p:sp>
      <p:sp>
        <p:nvSpPr>
          <p:cNvPr id="16411" name="AutoShape 27">
            <a:extLst>
              <a:ext uri="{FF2B5EF4-FFF2-40B4-BE49-F238E27FC236}">
                <a16:creationId xmlns:a16="http://schemas.microsoft.com/office/drawing/2014/main" id="{E596D058-84AB-4C10-85AB-A7FDE93B0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0150" y="6234113"/>
            <a:ext cx="609600" cy="231775"/>
          </a:xfrm>
          <a:prstGeom prst="rightArrow">
            <a:avLst>
              <a:gd name="adj1" fmla="val 50000"/>
              <a:gd name="adj2" fmla="val 65753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412" name="Text Box 28">
            <a:extLst>
              <a:ext uri="{FF2B5EF4-FFF2-40B4-BE49-F238E27FC236}">
                <a16:creationId xmlns:a16="http://schemas.microsoft.com/office/drawing/2014/main" id="{2DE28273-0FA2-408E-99B2-56FD00B3C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0" y="6140450"/>
            <a:ext cx="3265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più rapido (ma CTR ≈ 1%)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85185E-6 L 0.12621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2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81481E-6 L 0.08732 4.81481E-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8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732 4.81481E-6 C 0.08732 0.01018 0.08732 0.0206 0.08923 0.03263 C 0.09114 0.04467 0.09253 0.06342 0.09895 0.07199 C 0.1052 0.08055 0.1217 0.07754 0.12725 0.08449 C 0.13281 0.09143 0.13107 0.10231 0.13177 0.11412 C 0.13246 0.12592 0.13125 0.15 0.13177 0.15555 " pathEditMode="relative" rAng="0" ptsTypes="aaaaaA">
                                      <p:cBhvr>
                                        <p:cTn id="47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77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1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71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0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712 7.40741E-7 C 0.05781 7.40741E-7 0.11076 0.06227 0.11076 0.13912 C 0.11076 0.21574 0.05781 0.27824 -0.00712 0.27824 C -0.07223 0.27824 -0.125 0.21574 -0.125 0.13912 C -0.125 0.06227 -0.07223 7.40741E-7 -0.00712 7.40741E-7 Z " pathEditMode="relative" rAng="0" ptsTypes="fffff">
                                      <p:cBhvr>
                                        <p:cTn id="81" dur="5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912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" presetClass="emph" presetSubtype="2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30E03"/>
                                      </p:to>
                                    </p:animClr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9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9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6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826 -2.96296E-6 L 0.00174 -2.96296E-6 " pathEditMode="relative" rAng="0" ptsTypes="AA">
                                      <p:cBhvr>
                                        <p:cTn id="10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1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 decel="100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400" decel="100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decel="100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decel="100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0" grpId="1"/>
      <p:bldP spid="16392" grpId="0"/>
      <p:bldP spid="16392" grpId="1"/>
      <p:bldP spid="16394" grpId="0"/>
      <p:bldP spid="16394" grpId="1"/>
      <p:bldP spid="16394" grpId="2"/>
      <p:bldP spid="16396" grpId="0"/>
      <p:bldP spid="16396" grpId="1"/>
      <p:bldP spid="16397" grpId="0"/>
      <p:bldP spid="16397" grpId="1"/>
      <p:bldP spid="16397" grpId="2"/>
      <p:bldP spid="16398" grpId="0"/>
      <p:bldP spid="16398" grpId="1"/>
      <p:bldP spid="16401" grpId="0"/>
      <p:bldP spid="16402" grpId="0"/>
      <p:bldP spid="16410" grpId="0"/>
      <p:bldP spid="16412" grpId="0"/>
    </p:bldLst>
  </p:timing>
</p:sld>
</file>

<file path=ppt/theme/theme1.xml><?xml version="1.0" encoding="utf-8"?>
<a:theme xmlns:a="http://schemas.openxmlformats.org/drawingml/2006/main" name="Antenna satellitare">
  <a:themeElements>
    <a:clrScheme name="Antenna satellitare 12">
      <a:dk1>
        <a:srgbClr val="000090"/>
      </a:dk1>
      <a:lt1>
        <a:srgbClr val="DDDDDD"/>
      </a:lt1>
      <a:dk2>
        <a:srgbClr val="4545C3"/>
      </a:dk2>
      <a:lt2>
        <a:srgbClr val="CAD4DC"/>
      </a:lt2>
      <a:accent1>
        <a:srgbClr val="3974AF"/>
      </a:accent1>
      <a:accent2>
        <a:srgbClr val="232369"/>
      </a:accent2>
      <a:accent3>
        <a:srgbClr val="B0B0DE"/>
      </a:accent3>
      <a:accent4>
        <a:srgbClr val="BDBDBD"/>
      </a:accent4>
      <a:accent5>
        <a:srgbClr val="AEBCD4"/>
      </a:accent5>
      <a:accent6>
        <a:srgbClr val="1F1F5E"/>
      </a:accent6>
      <a:hlink>
        <a:srgbClr val="00CCFF"/>
      </a:hlink>
      <a:folHlink>
        <a:srgbClr val="6699FF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660000"/>
        </a:dk1>
        <a:lt1>
          <a:srgbClr val="FFFFFF"/>
        </a:lt1>
        <a:dk2>
          <a:srgbClr val="FA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FC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000090"/>
        </a:dk1>
        <a:lt1>
          <a:srgbClr val="EAEAEA"/>
        </a:lt1>
        <a:dk2>
          <a:srgbClr val="4545C3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B0B0DE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2">
        <a:dk1>
          <a:srgbClr val="000090"/>
        </a:dk1>
        <a:lt1>
          <a:srgbClr val="DDDDDD"/>
        </a:lt1>
        <a:dk2>
          <a:srgbClr val="4545C3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B0B0DE"/>
        </a:accent3>
        <a:accent4>
          <a:srgbClr val="BDBDBD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Satellite Dish</Template>
  <TotalTime>0</TotalTime>
  <Words>369</Words>
  <Application>Microsoft Office PowerPoint</Application>
  <PresentationFormat>Presentazione su schermo (4:3)</PresentationFormat>
  <Paragraphs>114</Paragraphs>
  <Slides>17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ACaslonPro-Regular</vt:lpstr>
      <vt:lpstr>Arial</vt:lpstr>
      <vt:lpstr>Cambria Math</vt:lpstr>
      <vt:lpstr>Symbol</vt:lpstr>
      <vt:lpstr>Times New Roman</vt:lpstr>
      <vt:lpstr>Verdana</vt:lpstr>
      <vt:lpstr>Wingdings</vt:lpstr>
      <vt:lpstr>Antenna satellitare</vt:lpstr>
      <vt:lpstr>Equation</vt:lpstr>
      <vt:lpstr>DISPOSITIVI OPTOELETTRONICI</vt:lpstr>
      <vt:lpstr>LED (Light-Emitting Diodes)</vt:lpstr>
      <vt:lpstr>Spettro elettromagnetico</vt:lpstr>
      <vt:lpstr>Il LED come elemento circuitale</vt:lpstr>
      <vt:lpstr>Protezione del LED</vt:lpstr>
      <vt:lpstr>Display a LED</vt:lpstr>
      <vt:lpstr>Premi Nobel 2014 per i LED blu ad alta efficienza</vt:lpstr>
      <vt:lpstr>Multichip LED: sintesi additiva</vt:lpstr>
      <vt:lpstr>Phosphor-conversion LED</vt:lpstr>
      <vt:lpstr>Phosphor-conversion LED</vt:lpstr>
      <vt:lpstr>Flusso luminoso: lumen (lm)</vt:lpstr>
      <vt:lpstr>ITOT = 80×20 = 1600 mA        = 1,6 A</vt:lpstr>
      <vt:lpstr>Fotodiodi</vt:lpstr>
      <vt:lpstr>Fotocorrente e responsivity</vt:lpstr>
      <vt:lpstr>Fototransistor</vt:lpstr>
      <vt:lpstr>Presentazione standard di PowerPoint</vt:lpstr>
      <vt:lpstr>Optoisolatori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DISPOSITIVI OPTOELETTRONICI</dc:title>
  <dc:creator>Mauro Mosca</dc:creator>
  <cp:lastModifiedBy>Mauro</cp:lastModifiedBy>
  <cp:revision>45</cp:revision>
  <dcterms:created xsi:type="dcterms:W3CDTF">2007-03-10T13:44:10Z</dcterms:created>
  <dcterms:modified xsi:type="dcterms:W3CDTF">2018-11-19T10:10:47Z</dcterms:modified>
</cp:coreProperties>
</file>